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embeddedFontLst>
    <p:embeddedFont>
      <p:font typeface="DM Sans Medium"/>
      <p:regular r:id="rId51"/>
      <p:bold r:id="rId52"/>
      <p:italic r:id="rId53"/>
      <p:boldItalic r:id="rId54"/>
    </p:embeddedFont>
    <p:embeddedFont>
      <p:font typeface="DM Sans Light"/>
      <p:regular r:id="rId55"/>
      <p:bold r:id="rId56"/>
      <p:italic r:id="rId57"/>
      <p:boldItalic r:id="rId58"/>
    </p:embeddedFont>
    <p:embeddedFont>
      <p:font typeface="DM Sans SemiBold"/>
      <p:regular r:id="rId59"/>
      <p:bold r:id="rId60"/>
      <p:italic r:id="rId61"/>
      <p:boldItalic r:id="rId62"/>
    </p:embeddedFont>
    <p:embeddedFont>
      <p:font typeface="DM Sans"/>
      <p:regular r:id="rId63"/>
      <p:bold r:id="rId64"/>
      <p:italic r:id="rId65"/>
      <p:boldItalic r:id="rId66"/>
    </p:embeddedFont>
    <p:embeddedFont>
      <p:font typeface="Forum"/>
      <p:regular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DMSansSemiBold-boldItalic.fntdata"/><Relationship Id="rId61" Type="http://schemas.openxmlformats.org/officeDocument/2006/relationships/font" Target="fonts/DMSansSemiBold-italic.fntdata"/><Relationship Id="rId20" Type="http://schemas.openxmlformats.org/officeDocument/2006/relationships/slide" Target="slides/slide15.xml"/><Relationship Id="rId64" Type="http://schemas.openxmlformats.org/officeDocument/2006/relationships/font" Target="fonts/DMSans-bold.fntdata"/><Relationship Id="rId63" Type="http://schemas.openxmlformats.org/officeDocument/2006/relationships/font" Target="fonts/DMSans-regular.fntdata"/><Relationship Id="rId22" Type="http://schemas.openxmlformats.org/officeDocument/2006/relationships/slide" Target="slides/slide17.xml"/><Relationship Id="rId66" Type="http://schemas.openxmlformats.org/officeDocument/2006/relationships/font" Target="fonts/DMSans-boldItalic.fntdata"/><Relationship Id="rId21" Type="http://schemas.openxmlformats.org/officeDocument/2006/relationships/slide" Target="slides/slide16.xml"/><Relationship Id="rId65" Type="http://schemas.openxmlformats.org/officeDocument/2006/relationships/font" Target="fonts/DMSans-italic.fntdata"/><Relationship Id="rId24" Type="http://schemas.openxmlformats.org/officeDocument/2006/relationships/slide" Target="slides/slide19.xml"/><Relationship Id="rId23" Type="http://schemas.openxmlformats.org/officeDocument/2006/relationships/slide" Target="slides/slide18.xml"/><Relationship Id="rId67" Type="http://schemas.openxmlformats.org/officeDocument/2006/relationships/font" Target="fonts/Forum-regular.fntdata"/><Relationship Id="rId60" Type="http://schemas.openxmlformats.org/officeDocument/2006/relationships/font" Target="fonts/DMSansSemiBold-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DMSansMedium-regular.fntdata"/><Relationship Id="rId50" Type="http://schemas.openxmlformats.org/officeDocument/2006/relationships/slide" Target="slides/slide45.xml"/><Relationship Id="rId53" Type="http://schemas.openxmlformats.org/officeDocument/2006/relationships/font" Target="fonts/DMSansMedium-italic.fntdata"/><Relationship Id="rId52" Type="http://schemas.openxmlformats.org/officeDocument/2006/relationships/font" Target="fonts/DMSansMedium-bold.fntdata"/><Relationship Id="rId11" Type="http://schemas.openxmlformats.org/officeDocument/2006/relationships/slide" Target="slides/slide6.xml"/><Relationship Id="rId55" Type="http://schemas.openxmlformats.org/officeDocument/2006/relationships/font" Target="fonts/DMSansLight-regular.fntdata"/><Relationship Id="rId10" Type="http://schemas.openxmlformats.org/officeDocument/2006/relationships/slide" Target="slides/slide5.xml"/><Relationship Id="rId54" Type="http://schemas.openxmlformats.org/officeDocument/2006/relationships/font" Target="fonts/DMSansMedium-boldItalic.fntdata"/><Relationship Id="rId13" Type="http://schemas.openxmlformats.org/officeDocument/2006/relationships/slide" Target="slides/slide8.xml"/><Relationship Id="rId57" Type="http://schemas.openxmlformats.org/officeDocument/2006/relationships/font" Target="fonts/DMSansLight-italic.fntdata"/><Relationship Id="rId12" Type="http://schemas.openxmlformats.org/officeDocument/2006/relationships/slide" Target="slides/slide7.xml"/><Relationship Id="rId56" Type="http://schemas.openxmlformats.org/officeDocument/2006/relationships/font" Target="fonts/DMSansLight-bold.fntdata"/><Relationship Id="rId15" Type="http://schemas.openxmlformats.org/officeDocument/2006/relationships/slide" Target="slides/slide10.xml"/><Relationship Id="rId59" Type="http://schemas.openxmlformats.org/officeDocument/2006/relationships/font" Target="fonts/DMSansSemiBold-regular.fntdata"/><Relationship Id="rId14" Type="http://schemas.openxmlformats.org/officeDocument/2006/relationships/slide" Target="slides/slide9.xml"/><Relationship Id="rId58" Type="http://schemas.openxmlformats.org/officeDocument/2006/relationships/font" Target="fonts/DMSansLight-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8534bacc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8534bacc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Our own intro? Or do we just go into it?</a:t>
            </a:r>
            <a:endParaRPr sz="12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8534bacca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8534bacca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 -Introduces poll and asks this question.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8534bacca0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8534bacca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Jeanteil</a:t>
            </a:r>
            <a:endParaRPr/>
          </a:p>
          <a:p>
            <a:pPr indent="0" lvl="0" marL="0" rtl="0" algn="l">
              <a:spcBef>
                <a:spcPts val="0"/>
              </a:spcBef>
              <a:spcAft>
                <a:spcPts val="0"/>
              </a:spcAft>
              <a:buNone/>
            </a:pPr>
            <a:r>
              <a:rPr lang="en"/>
              <a:t>Be honest, how many of you have sat through a presentation or meeting where you thought, “Just tell me the plan already!’?”</a:t>
            </a:r>
            <a:br>
              <a:rPr lang="en"/>
            </a:br>
            <a:r>
              <a:rPr lang="en"/>
              <a:t>Unlike that interviewee, I’m not here to be mysterious. We do have a three-part plan and you’re going to get all of it today. We’ll look at:</a:t>
            </a:r>
            <a:endParaRPr/>
          </a:p>
          <a:p>
            <a:pPr indent="-298450" lvl="0" marL="457200" rtl="0" algn="l">
              <a:spcBef>
                <a:spcPts val="0"/>
              </a:spcBef>
              <a:spcAft>
                <a:spcPts val="0"/>
              </a:spcAft>
              <a:buSzPts val="1100"/>
              <a:buAutoNum type="arabicPeriod"/>
            </a:pPr>
            <a:r>
              <a:rPr lang="en"/>
              <a:t>Research</a:t>
            </a:r>
            <a:r>
              <a:rPr lang="en"/>
              <a:t> tools like surveys, focus groups, social listening, etc.</a:t>
            </a:r>
            <a:endParaRPr/>
          </a:p>
          <a:p>
            <a:pPr indent="-298450" lvl="0" marL="457200" rtl="0" algn="l">
              <a:spcBef>
                <a:spcPts val="0"/>
              </a:spcBef>
              <a:spcAft>
                <a:spcPts val="0"/>
              </a:spcAft>
              <a:buSzPts val="1100"/>
              <a:buAutoNum type="arabicPeriod"/>
            </a:pPr>
            <a:r>
              <a:rPr lang="en"/>
              <a:t>Planning framework like the RPIE method Rachael will talk about</a:t>
            </a:r>
            <a:endParaRPr/>
          </a:p>
          <a:p>
            <a:pPr indent="-298450" lvl="0" marL="457200" rtl="0" algn="l">
              <a:spcBef>
                <a:spcPts val="0"/>
              </a:spcBef>
              <a:spcAft>
                <a:spcPts val="0"/>
              </a:spcAft>
              <a:buSzPts val="1100"/>
              <a:buAutoNum type="arabicPeriod"/>
            </a:pPr>
            <a:r>
              <a:rPr lang="en"/>
              <a:t>Real-world applications - How it actually work!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8534bacca0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8534bacca0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 - Why is strategic planning important? </a:t>
            </a:r>
            <a:endParaRPr/>
          </a:p>
          <a:p>
            <a:pPr indent="0" lvl="0" marL="0" rtl="0" algn="l">
              <a:spcBef>
                <a:spcPts val="0"/>
              </a:spcBef>
              <a:spcAft>
                <a:spcPts val="0"/>
              </a:spcAft>
              <a:buNone/>
            </a:pPr>
            <a:r>
              <a:rPr lang="en"/>
              <a:t>What are some common struggles in government communications? Revisit poll results</a:t>
            </a:r>
            <a:endParaRPr/>
          </a:p>
          <a:p>
            <a:pPr indent="0" lvl="0" marL="0" rtl="0" algn="l">
              <a:spcBef>
                <a:spcPts val="0"/>
              </a:spcBef>
              <a:spcAft>
                <a:spcPts val="0"/>
              </a:spcAft>
              <a:buNone/>
            </a:pPr>
            <a:r>
              <a:rPr lang="en"/>
              <a:t>S</a:t>
            </a:r>
            <a:r>
              <a:rPr lang="en"/>
              <a:t>eat at the table, not being heard, thinking of communications last, capacity (small team) our residents are being impacted ultimately</a:t>
            </a:r>
            <a:endParaRPr/>
          </a:p>
          <a:p>
            <a:pPr indent="0" lvl="0" marL="0" rtl="0" algn="l">
              <a:spcBef>
                <a:spcPts val="0"/>
              </a:spcBef>
              <a:spcAft>
                <a:spcPts val="0"/>
              </a:spcAft>
              <a:buNone/>
            </a:pPr>
            <a:r>
              <a:rPr lang="en"/>
              <a:t>Audience Interaction!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8534bacca0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8534bacca0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8534bacca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8534bacca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Jeanteil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I’m sure there are </a:t>
            </a:r>
            <a:r>
              <a:rPr lang="en">
                <a:solidFill>
                  <a:schemeClr val="dk1"/>
                </a:solidFill>
              </a:rPr>
              <a:t>plenty</a:t>
            </a:r>
            <a:r>
              <a:rPr lang="en">
                <a:solidFill>
                  <a:schemeClr val="dk1"/>
                </a:solidFill>
              </a:rPr>
              <a:t> of people who think being a PIO means living in constant crisis mode, like we’re running around with our hair on fire, press release in one hand and microphone in the other. But the truth is, if that’s what our job looked like every day, none of us would survive very long. That’s where the 95/5 Rule comes in: 95% of our time should be planning and preparing, so that only 5% is actually responding. The response looks easy only because of all the work that came before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95/5 - 95% of PIOs time is spent planning, the 5% is response.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even more important for those wearing multiple hats or on small teams (outreach, education,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never know when you are going to have an emergency - story here</a:t>
            </a:r>
            <a:endParaRPr/>
          </a:p>
          <a:p>
            <a:pPr indent="0" lvl="0" marL="0" rtl="0" algn="l">
              <a:spcBef>
                <a:spcPts val="0"/>
              </a:spcBef>
              <a:spcAft>
                <a:spcPts val="0"/>
              </a:spcAft>
              <a:buNone/>
            </a:pPr>
            <a:r>
              <a:rPr lang="en"/>
              <a:t>Story ideas: Flood prevention and response</a:t>
            </a:r>
            <a:endParaRPr/>
          </a:p>
          <a:p>
            <a:pPr indent="0" lvl="0" marL="0" rtl="0" algn="l">
              <a:lnSpc>
                <a:spcPct val="115000"/>
              </a:lnSpc>
              <a:spcBef>
                <a:spcPts val="1200"/>
              </a:spcBef>
              <a:spcAft>
                <a:spcPts val="0"/>
              </a:spcAft>
              <a:buClr>
                <a:schemeClr val="dk1"/>
              </a:buClr>
              <a:buSzPts val="1100"/>
              <a:buFont typeface="Arial"/>
              <a:buNone/>
            </a:pPr>
            <a:r>
              <a:rPr lang="en"/>
              <a:t>In 2023, when flood season was looming, we didn’t just cross our fingers and hope for the best. Weeks before, we brought together the Streets Department, Water Department, Engineering, and my office to map out a flood prevention and response plan. Everyone had a clear role, communication lines were set, and when the water came, so did our plan.</a:t>
            </a:r>
            <a:endParaRPr/>
          </a:p>
          <a:p>
            <a:pPr indent="0" lvl="0" marL="0" rtl="0" algn="l">
              <a:lnSpc>
                <a:spcPct val="115000"/>
              </a:lnSpc>
              <a:spcBef>
                <a:spcPts val="1200"/>
              </a:spcBef>
              <a:spcAft>
                <a:spcPts val="0"/>
              </a:spcAft>
              <a:buClr>
                <a:schemeClr val="dk1"/>
              </a:buClr>
              <a:buSzPts val="1100"/>
              <a:buFont typeface="Arial"/>
              <a:buNone/>
            </a:pPr>
            <a:r>
              <a:rPr lang="en"/>
              <a:t>The result? Our residents stayed calm, our communication was consistent, and unlike many other communities across Utah that saw serious flooding, Lehi avoided the worst. That wasn’t luck, that was planning. That’s the 95/5 Rule in action: 95% preparation, 5% response.</a:t>
            </a:r>
            <a:endParaRPr/>
          </a:p>
          <a:p>
            <a:pPr indent="0" lvl="0" marL="0" rtl="0" algn="l">
              <a:spcBef>
                <a:spcPts val="1200"/>
              </a:spcBef>
              <a:spcAft>
                <a:spcPts val="0"/>
              </a:spcAft>
              <a:buNone/>
            </a:pP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7f72a167b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7f72a167b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You’ve probably heard the saying, ‘If you don’t know where you’re going, any road will take you there.’ What that really means is, if you don’t have a plan, you can wander in any direction — but you’re unlikely to end up where you want to be. That’s why in communications planning, we always come back to three pillars: research, relationships, and results.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8534bacca0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8534bacca0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Jeanteil -</a:t>
            </a:r>
            <a:endParaRPr/>
          </a:p>
          <a:p>
            <a:pPr indent="0" lvl="0" marL="0" rtl="0" algn="l">
              <a:spcBef>
                <a:spcPts val="0"/>
              </a:spcBef>
              <a:spcAft>
                <a:spcPts val="0"/>
              </a:spcAft>
              <a:buNone/>
            </a:pPr>
            <a:r>
              <a:rPr lang="en"/>
              <a:t> The three pillars of effective planning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they connect</a:t>
            </a:r>
            <a:br>
              <a:rPr lang="en"/>
            </a:br>
            <a:r>
              <a:rPr lang="en">
                <a:solidFill>
                  <a:schemeClr val="dk1"/>
                </a:solidFill>
              </a:rPr>
              <a:t>You’ve probably heard the saying, </a:t>
            </a:r>
            <a:r>
              <a:rPr i="1" lang="en">
                <a:solidFill>
                  <a:schemeClr val="dk1"/>
                </a:solidFill>
              </a:rPr>
              <a:t>‘If you don’t know where you’re going, any road will take you there.’</a:t>
            </a:r>
            <a:r>
              <a:rPr lang="en">
                <a:solidFill>
                  <a:schemeClr val="dk1"/>
                </a:solidFill>
              </a:rPr>
              <a:t> What that really means is, without a plan, you can wander anywhere and end up nowhere. That’s exactly where the three pillars come in: </a:t>
            </a:r>
            <a:r>
              <a:rPr b="1" lang="en">
                <a:solidFill>
                  <a:schemeClr val="dk1"/>
                </a:solidFill>
              </a:rPr>
              <a:t>research, relationships, and results.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Research is your roadmap. It helps you know where you’re starting and what path to take. Relationships are the traveling companions.  The people who walk the journey with you, make sure you don’t get lost, and help you overcome obstacles. And results? That’s your destination. Without defining what success looks like, you don’t actually know if you’ve arrived.</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8534bacca0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8534bacca0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just covered the three pillars of effective planning: research, relationships, and results. Let’s start with the first one, research. And the very first and most important research strategy is simply listening.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8534bacca0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8534bacca0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It’s time for another poll! As you can see relationships are complicated. Leveraging them is one of the most important parts of strategic planning. That’s why this is the longest portion of this presentation.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8a62b041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8a62b041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[Either of us can do this exercise]: By a raise of hands, in your capacity as a government communicator or PIO have you ever had someone in your organization come to you and say “I need you to put this out on social media, in the newsletter, etc. right away, for X, Y, Z, reason?”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Now, by a raise of hands, who here has ever said “no, for x, y, z reasons”?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That “no” is you moving your organization from reactive, to proactive communications. BUT, the key is, you have to have relationships with the people in those departments that are functional, and full of trust to do that.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48d0ba5c5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48d0ba5c5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Rachael - Over the 7 years, I’ve worked at South Jordan City, I haven’t spent tireless hours agonizing on how to encourage departments to get me information earlier in their planning processes. One of the ways I have done this is by asking to be included on their meetings every so often, so I can have an idea of what’s going on in their departments. I’ll also email each department (director or associate director) on a quarterly basis to follow up on something I remember them mentioning, or to ask if they know of anything that’s coming up that our residents need to know about, even if it’s months from now. Also, proactively reach out to them if you see residents asking questions about things that concern their departments. Once you do this enough, they start notifying you more without you asking!</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48d0ba5c5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348d0ba5c5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Jeanteil - [Jeanteil, I think this was your point about hearing people’s needs, this feeds off of the listening items on the previous slide] Feeling like you need to tell people what to do, versus listening (they are less likely to listen, more offended, you’re not hearing their needs)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d73157d6acbd1f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d73157d6acbd1f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Rachael - Trust = consistency: Do what you say you’ll do. This can be difficult when we have things thrown at us all the time and their urgency becomes our emergency. I recommend a few things for staying organized. Setting regular reminders in your calendar to check back in with someone. Setting blocks of time aside in your calendar to work on strategic items or planned items. Also, I have found it helpful to ask how urgent they would rate their request.</a:t>
            </a:r>
            <a:endParaRPr>
              <a:solidFill>
                <a:schemeClr val="dk1"/>
              </a:solidFill>
            </a:endParaRPr>
          </a:p>
          <a:p>
            <a:pPr indent="0" lvl="0" marL="0" rtl="0" algn="l">
              <a:spcBef>
                <a:spcPts val="0"/>
              </a:spcBef>
              <a:spcAft>
                <a:spcPts val="0"/>
              </a:spcAft>
              <a:buNone/>
            </a:pPr>
            <a:r>
              <a:rPr lang="en">
                <a:solidFill>
                  <a:schemeClr val="dk1"/>
                </a:solidFill>
              </a:rPr>
              <a:t>Helping departments anticipate needs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48ebe6f2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48ebe6f2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As the city spokesperson, people often assume I have every answer about every city service at my fingertips, but the truth is, I don’t. And that’s okay. What makes me effective is knowing how to ask for help.</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In Lehi, we have a Facebook group called City Chat. We get all sorts of questions, such as </a:t>
            </a:r>
            <a:r>
              <a:rPr lang="en">
                <a:solidFill>
                  <a:schemeClr val="dk1"/>
                </a:solidFill>
              </a:rPr>
              <a:t>street repairs, a water issue, or even a low-flying helicopter.</a:t>
            </a:r>
            <a:r>
              <a:rPr lang="en">
                <a:solidFill>
                  <a:schemeClr val="dk1"/>
                </a:solidFill>
              </a:rPr>
              <a:t> Thank goodness for Teams. We have set up a system on Teams to ask </a:t>
            </a:r>
            <a:r>
              <a:rPr lang="en">
                <a:solidFill>
                  <a:schemeClr val="dk1"/>
                </a:solidFill>
              </a:rPr>
              <a:t>interdepartmental</a:t>
            </a:r>
            <a:r>
              <a:rPr lang="en">
                <a:solidFill>
                  <a:schemeClr val="dk1"/>
                </a:solidFill>
              </a:rPr>
              <a:t> questions. I couldn’t do my job nearly as well without that internal network. Relying on my colleagues’ expertise makes me a stronger spokesperson because I can share accurate, timely information with the public.</a:t>
            </a:r>
            <a:endParaRPr>
              <a:solidFill>
                <a:schemeClr val="dk1"/>
              </a:solidFill>
            </a:endParaRPr>
          </a:p>
          <a:p>
            <a:pPr indent="0" lvl="0" marL="0" rtl="0" algn="l">
              <a:spcBef>
                <a:spcPts val="1200"/>
              </a:spcBef>
              <a:spcAft>
                <a:spcPts val="0"/>
              </a:spcAft>
              <a:buNone/>
            </a:pPr>
            <a:br>
              <a:rPr lang="en">
                <a:solidFill>
                  <a:schemeClr val="dk1"/>
                </a:solidFill>
              </a:rPr>
            </a:br>
            <a:r>
              <a:rPr lang="en">
                <a:solidFill>
                  <a:schemeClr val="dk1"/>
                </a:solidFill>
              </a:rPr>
              <a:t>Jeanteil, this is me just ordering the remainder of the notes we had in the doc, if you’d like to go another direction, please do!!!</a:t>
            </a:r>
            <a:endParaRPr>
              <a:solidFill>
                <a:schemeClr val="dk1"/>
              </a:solidFill>
            </a:endParaRPr>
          </a:p>
          <a:p>
            <a:pPr indent="0" lvl="0" marL="0" rtl="0" algn="l">
              <a:spcBef>
                <a:spcPts val="0"/>
              </a:spcBef>
              <a:spcAft>
                <a:spcPts val="0"/>
              </a:spcAft>
              <a:buNone/>
            </a:pPr>
            <a:r>
              <a:rPr lang="en">
                <a:solidFill>
                  <a:schemeClr val="dk1"/>
                </a:solidFill>
              </a:rPr>
              <a:t>(A story here may be good!)</a:t>
            </a:r>
            <a:endParaRPr>
              <a:solidFill>
                <a:schemeClr val="dk1"/>
              </a:solidFill>
            </a:endParaRPr>
          </a:p>
          <a:p>
            <a:pPr indent="0" lvl="0" marL="0" rtl="0" algn="l">
              <a:spcBef>
                <a:spcPts val="0"/>
              </a:spcBef>
              <a:spcAft>
                <a:spcPts val="0"/>
              </a:spcAft>
              <a:buNone/>
            </a:pPr>
            <a:r>
              <a:rPr lang="en">
                <a:solidFill>
                  <a:schemeClr val="dk1"/>
                </a:solidFill>
              </a:rPr>
              <a:t>Ask for help!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48ebe6f2e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48ebe6f2e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Building credibility over time (Velvet Hammer, remind them of what you’ve done for them)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Add Examples of things you can say to remind them.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No Egos Amigos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48ebe6f2e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48ebe6f2e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Story here…</a:t>
            </a:r>
            <a:endParaRPr>
              <a:solidFill>
                <a:schemeClr val="dk1"/>
              </a:solidFill>
            </a:endParaRPr>
          </a:p>
          <a:p>
            <a:pPr indent="0" lvl="0" marL="0" rtl="0" algn="l">
              <a:spcBef>
                <a:spcPts val="0"/>
              </a:spcBef>
              <a:spcAft>
                <a:spcPts val="0"/>
              </a:spcAft>
              <a:buNone/>
            </a:pPr>
            <a:r>
              <a:rPr lang="en">
                <a:solidFill>
                  <a:schemeClr val="dk1"/>
                </a:solidFill>
              </a:rPr>
              <a:t>No Egos Amigos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8534bacca0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8534bacca0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8534bacca0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8534bacca0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Jeanteil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run them through the example using ChatGPT, here is the formula you can cut and paste:</a:t>
            </a:r>
            <a:endParaRPr/>
          </a:p>
          <a:p>
            <a:pPr indent="0" lvl="0" marL="0" rtl="0" algn="l">
              <a:lnSpc>
                <a:spcPct val="115000"/>
              </a:lnSpc>
              <a:spcBef>
                <a:spcPts val="1200"/>
              </a:spcBef>
              <a:spcAft>
                <a:spcPts val="0"/>
              </a:spcAft>
              <a:buNone/>
            </a:pPr>
            <a:r>
              <a:rPr b="1" lang="en">
                <a:solidFill>
                  <a:schemeClr val="dk1"/>
                </a:solidFill>
              </a:rPr>
              <a:t>To [increase/decrease/maintain] [specific behavior/awareness/attitude/perception] among [defined audience] by [measurable percentage/number/level] by [specific deadline], as measured by [evaluation method].</a:t>
            </a:r>
            <a:br>
              <a:rPr b="1" lang="en">
                <a:solidFill>
                  <a:schemeClr val="dk1"/>
                </a:solidFill>
              </a:rPr>
            </a:br>
            <a:br>
              <a:rPr b="1" lang="en">
                <a:solidFill>
                  <a:schemeClr val="dk1"/>
                </a:solidFill>
              </a:rPr>
            </a:br>
            <a:r>
              <a:rPr b="1" lang="en">
                <a:solidFill>
                  <a:schemeClr val="dk1"/>
                </a:solidFill>
              </a:rPr>
              <a:t>ChatGPT Prompt: </a:t>
            </a:r>
            <a:r>
              <a:rPr lang="en">
                <a:solidFill>
                  <a:schemeClr val="dk1"/>
                </a:solidFill>
              </a:rPr>
              <a:t>Help me write a SMART communications objective using this formula: </a:t>
            </a:r>
            <a:r>
              <a:rPr i="1" lang="en">
                <a:solidFill>
                  <a:schemeClr val="dk1"/>
                </a:solidFill>
              </a:rPr>
              <a:t>to [increase/decrease/maintain] [specific behavior/awareness/attitude/perception] among [defined audience] by [measurable percentage/number/level] by [specific deadline], as measured by [evaluation method].</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Possible scenario: I want more residents to sign up for emergency alerts before firework season. The target audience is homeowners in the Traverse Mountain area. I’d like to see a 20% increase by June 1, as measured by alert system registrations.</a:t>
            </a:r>
            <a:br>
              <a:rPr b="1" lang="en">
                <a:solidFill>
                  <a:schemeClr val="dk1"/>
                </a:solidFill>
              </a:rPr>
            </a:br>
            <a:br>
              <a:rPr b="1" lang="en">
                <a:solidFill>
                  <a:schemeClr val="dk1"/>
                </a:solidFill>
              </a:rPr>
            </a:br>
            <a:r>
              <a:rPr b="1" lang="en">
                <a:solidFill>
                  <a:schemeClr val="dk1"/>
                </a:solidFill>
              </a:rPr>
              <a:t>ChatGPT Output: To increase enrollment in the city’s emergency alert system among Traverse Mountain homeowners by 20% before firework season, with the goal achieved by June 1, as measured by the number of new alert system registrations.</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Also, show them the tool - you may want to include a QR code on the screen to link to it.</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highlight>
                  <a:srgbClr val="FFFFFF"/>
                </a:highlight>
              </a:rPr>
              <a:t>Tool (https://amecorg.com/amecframework/framework/interactive-framework/) </a:t>
            </a:r>
            <a:endParaRPr b="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8a62b0414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8a62b0414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8a62b0414b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38a62b0414b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a:t>
            </a:r>
            <a:endParaRPr/>
          </a:p>
          <a:p>
            <a:pPr indent="0" lvl="0" marL="0" rtl="0" algn="l">
              <a:spcBef>
                <a:spcPts val="0"/>
              </a:spcBef>
              <a:spcAft>
                <a:spcPts val="0"/>
              </a:spcAft>
              <a:buNone/>
            </a:pPr>
            <a:r>
              <a:rPr lang="en"/>
              <a:t>There is no “general public.”</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Define who matters most</a:t>
            </a:r>
            <a:r>
              <a:rPr lang="en">
                <a:solidFill>
                  <a:schemeClr val="dk1"/>
                </a:solidFill>
              </a:rPr>
              <a:t> → Identify the specific public(s) that have the greatest influence on or are most affected by your goal, rather than trying to reach “everyone.”</a:t>
            </a:r>
            <a:br>
              <a:rPr lang="en">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Segment by relevance and impact</a:t>
            </a:r>
            <a:r>
              <a:rPr lang="en">
                <a:solidFill>
                  <a:schemeClr val="dk1"/>
                </a:solidFill>
              </a:rPr>
              <a:t> → Break audiences into subgroups (e.g., residents vs. business owners, commuters vs. seniors) based on demographics, behaviors, attitudes, or level of influence.</a:t>
            </a:r>
            <a:br>
              <a:rPr lang="en">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Prioritize strategically</a:t>
            </a:r>
            <a:r>
              <a:rPr lang="en">
                <a:solidFill>
                  <a:schemeClr val="dk1"/>
                </a:solidFill>
              </a:rPr>
              <a:t> → Choose the audience(s) where communication can realistically create measurable change in awareness, attitude, or behavior within your campaign timeframe.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38a62b0414b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38a62b0414b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a:t>
            </a:r>
            <a:endParaRPr/>
          </a:p>
          <a:p>
            <a:pPr indent="0" lvl="0" marL="0" rtl="0" algn="l">
              <a:spcBef>
                <a:spcPts val="0"/>
              </a:spcBef>
              <a:spcAft>
                <a:spcPts val="0"/>
              </a:spcAft>
              <a:buNone/>
            </a:pPr>
            <a:r>
              <a:rPr b="1" lang="en">
                <a:solidFill>
                  <a:schemeClr val="dk1"/>
                </a:solidFill>
              </a:rPr>
              <a:t>Strategies are “the how”</a:t>
            </a:r>
            <a:r>
              <a:rPr lang="en">
                <a:solidFill>
                  <a:schemeClr val="dk1"/>
                </a:solidFill>
              </a:rPr>
              <a:t>- They d</a:t>
            </a:r>
            <a:r>
              <a:rPr lang="en">
                <a:solidFill>
                  <a:schemeClr val="dk1"/>
                </a:solidFill>
              </a:rPr>
              <a:t>efine the broad approach you’ll take to influence awareness, attitudes, or behaviors (education, engagement, relationship-building, persuasion, etc.).</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Align with objectives</a:t>
            </a:r>
            <a:r>
              <a:rPr lang="en">
                <a:solidFill>
                  <a:schemeClr val="dk1"/>
                </a:solidFill>
              </a:rPr>
              <a:t> → Ensure strategies directly support your SMART objectives and desired outcomes.</a:t>
            </a: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Leverage research insights</a:t>
            </a:r>
            <a:r>
              <a:rPr lang="en">
                <a:solidFill>
                  <a:schemeClr val="dk1"/>
                </a:solidFill>
              </a:rPr>
              <a:t> → Base strategies on what you know about your audience’s motivations, barriers, and preferred channels.</a:t>
            </a: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Stay audience-centered</a:t>
            </a:r>
            <a:r>
              <a:rPr lang="en">
                <a:solidFill>
                  <a:schemeClr val="dk1"/>
                </a:solidFill>
              </a:rPr>
              <a:t> → Make choices that are meaningful to the audience’s needs and perspectives, not just organizational convenience.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8a62b0414b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38a62b0414b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8a62b0414b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38a62b0414b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a:t>
            </a:r>
            <a:endParaRPr/>
          </a:p>
          <a:p>
            <a:pPr indent="0" lvl="0" marL="0" rtl="0" algn="l">
              <a:spcBef>
                <a:spcPts val="0"/>
              </a:spcBef>
              <a:spcAft>
                <a:spcPts val="0"/>
              </a:spcAft>
              <a:buNone/>
            </a:pPr>
            <a:r>
              <a:rPr b="1" lang="en">
                <a:solidFill>
                  <a:schemeClr val="dk1"/>
                </a:solidFill>
              </a:rPr>
              <a:t>Translate strategies into action</a:t>
            </a:r>
            <a:r>
              <a:rPr lang="en">
                <a:solidFill>
                  <a:schemeClr val="dk1"/>
                </a:solidFill>
              </a:rPr>
              <a:t> → Select the specific tools, channels, and activities (press releases, social posts, videos, events, etc.) that carry out the broader approach.</a:t>
            </a: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Assign responsibility</a:t>
            </a:r>
            <a:r>
              <a:rPr lang="en">
                <a:solidFill>
                  <a:schemeClr val="dk1"/>
                </a:solidFill>
              </a:rPr>
              <a:t> → Clarify who is accountable for each tactic to ensure follow-through.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Build a timeline</a:t>
            </a:r>
            <a:r>
              <a:rPr lang="en">
                <a:solidFill>
                  <a:schemeClr val="dk1"/>
                </a:solidFill>
              </a:rPr>
              <a:t> → Assign deadlines, sequence tasks, and map tactics to campaign milestones.</a:t>
            </a: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Stay flexible</a:t>
            </a:r>
            <a:r>
              <a:rPr lang="en">
                <a:solidFill>
                  <a:schemeClr val="dk1"/>
                </a:solidFill>
              </a:rPr>
              <a:t> → Monitor performance and be ready to adjust tactics if audience feedback or circumstances change.</a:t>
            </a:r>
            <a:endParaRPr>
              <a:solidFill>
                <a:schemeClr val="dk1"/>
              </a:solidFill>
            </a:endParaRPr>
          </a:p>
          <a:p>
            <a:pPr indent="0" lvl="0" marL="0" rtl="0" algn="l">
              <a:spcBef>
                <a:spcPts val="0"/>
              </a:spcBef>
              <a:spcAft>
                <a:spcPts val="0"/>
              </a:spcAft>
              <a:buNone/>
            </a:pPr>
            <a:r>
              <a:rPr b="1" lang="en">
                <a:solidFill>
                  <a:schemeClr val="dk1"/>
                </a:solidFill>
              </a:rPr>
              <a:t>Ex: Bees engagement idea (coloring page) if there is time.</a:t>
            </a:r>
            <a:endParaRPr b="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8a62b0414b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8a62b0414b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Rachael</a:t>
            </a:r>
            <a:endParaRPr/>
          </a:p>
          <a:p>
            <a:pPr indent="0" lvl="0" marL="0" rtl="0" algn="l">
              <a:spcBef>
                <a:spcPts val="0"/>
              </a:spcBef>
              <a:spcAft>
                <a:spcPts val="0"/>
              </a:spcAft>
              <a:buNone/>
            </a:pPr>
            <a:r>
              <a:rPr b="1" lang="en">
                <a:solidFill>
                  <a:schemeClr val="dk1"/>
                </a:solidFill>
              </a:rPr>
              <a:t>Measure against objectives</a:t>
            </a:r>
            <a:r>
              <a:rPr lang="en">
                <a:solidFill>
                  <a:schemeClr val="dk1"/>
                </a:solidFill>
              </a:rPr>
              <a:t> → Did I achieve what I set out to?</a:t>
            </a: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Analyze Data</a:t>
            </a:r>
            <a:r>
              <a:rPr lang="en">
                <a:solidFill>
                  <a:schemeClr val="dk1"/>
                </a:solidFill>
              </a:rPr>
              <a:t> → What did I learn from this?.</a:t>
            </a:r>
            <a:br>
              <a:rPr lang="en">
                <a:solidFill>
                  <a:schemeClr val="dk1"/>
                </a:solidFill>
              </a:rPr>
            </a:br>
            <a:br>
              <a:rPr lang="en">
                <a:solidFill>
                  <a:schemeClr val="dk1"/>
                </a:solidFill>
              </a:rPr>
            </a:br>
            <a:endParaRPr>
              <a:solidFill>
                <a:schemeClr val="dk1"/>
              </a:solidFill>
            </a:endParaRPr>
          </a:p>
          <a:p>
            <a:pPr indent="0" lvl="0" marL="0" rtl="0" algn="l">
              <a:spcBef>
                <a:spcPts val="0"/>
              </a:spcBef>
              <a:spcAft>
                <a:spcPts val="0"/>
              </a:spcAft>
              <a:buNone/>
            </a:pPr>
            <a:r>
              <a:rPr b="1" lang="en">
                <a:solidFill>
                  <a:schemeClr val="dk1"/>
                </a:solidFill>
              </a:rPr>
              <a:t>Use this for the future</a:t>
            </a:r>
            <a:r>
              <a:rPr lang="en">
                <a:solidFill>
                  <a:schemeClr val="dk1"/>
                </a:solidFill>
              </a:rPr>
              <a:t> → Running this campaign can serve as primary research for the next one. You can use it to set new baselines for objectives, inform strategy and more.</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38534bacca0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38534bacca0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Both of us - Jeanteil, you start</a:t>
            </a:r>
            <a:endParaRPr/>
          </a:p>
          <a:p>
            <a:pPr indent="0" lvl="0" marL="0" rtl="0" algn="l">
              <a:spcBef>
                <a:spcPts val="0"/>
              </a:spcBef>
              <a:spcAft>
                <a:spcPts val="0"/>
              </a:spcAft>
              <a:buNone/>
            </a:pPr>
            <a:r>
              <a:rPr lang="en"/>
              <a:t>Listen first - </a:t>
            </a:r>
            <a:r>
              <a:rPr lang="en">
                <a:solidFill>
                  <a:schemeClr val="dk1"/>
                </a:solidFill>
              </a:rPr>
              <a:t>Listening to stakeholders ensures your plan meets real needs and builds trust.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Adapt for any team size - You don’t need a large team to plan strategically, you need a strong process.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Use SMART goals to guide strategy - SMART objectives and the RPIE model turn good intentions into measurable results.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Relationship-building is just as important as messaging, follow through matters. AND…Don’t let them forget you or what you’ve done for them.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What to start doing tomorrow – Schedule a meeting with every department/stakeholder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No Egos Amigos!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38534bacca0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38534bacca0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8534bacca0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38534bacca0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38534bacca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38534bacca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38534bacca0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38534bacca0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8534bacca0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38534bacca0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38534bacca0_0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38534bacca0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38534bacca0_0_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38534bacca0_0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38534bacca0_0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38534bacca0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38534bacca0_0_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38534bacca0_0_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38534bacca0_0_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38534bacca0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38534bacca0_0_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38534bacca0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38534bacca0_0_9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38534bacca0_0_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8534bacca0_0_9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38534bacca0_0_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38534bacca0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38534bacca0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38534bacca0_0_9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38534bacca0_0_9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8534bacca0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g38534bacca0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38534bacca0_0_10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38534bacca0_0_10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38534bacca0_0_10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38534bacca0_0_1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38534bacca0_0_1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38534bacca0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blank">
  <p:cSld name="BLANK">
    <p:spTree>
      <p:nvGrpSpPr>
        <p:cNvPr id="9" name="Shape 9"/>
        <p:cNvGrpSpPr/>
        <p:nvPr/>
      </p:nvGrpSpPr>
      <p:grpSpPr>
        <a:xfrm>
          <a:off x="0" y="0"/>
          <a:ext cx="0" cy="0"/>
          <a:chOff x="0" y="0"/>
          <a:chExt cx="0" cy="0"/>
        </a:xfrm>
      </p:grpSpPr>
      <p:sp>
        <p:nvSpPr>
          <p:cNvPr id="10" name="Google Shape;10;p2"/>
          <p:cNvSpPr txBox="1"/>
          <p:nvPr>
            <p:ph type="title"/>
          </p:nvPr>
        </p:nvSpPr>
        <p:spPr>
          <a:xfrm>
            <a:off x="228600" y="457200"/>
            <a:ext cx="8686800" cy="22806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lt1"/>
              </a:buClr>
              <a:buSzPts val="7000"/>
              <a:buFont typeface="Forum"/>
              <a:buNone/>
              <a:defRPr sz="7000"/>
            </a:lvl1pPr>
            <a:lvl2pPr lvl="1" algn="ctr">
              <a:lnSpc>
                <a:spcPct val="75000"/>
              </a:lnSpc>
              <a:spcBef>
                <a:spcPts val="0"/>
              </a:spcBef>
              <a:spcAft>
                <a:spcPts val="0"/>
              </a:spcAft>
              <a:buClr>
                <a:schemeClr val="lt1"/>
              </a:buClr>
              <a:buSzPts val="7000"/>
              <a:buFont typeface="Forum"/>
              <a:buNone/>
              <a:defRPr sz="7000"/>
            </a:lvl2pPr>
            <a:lvl3pPr lvl="2" algn="ctr">
              <a:lnSpc>
                <a:spcPct val="75000"/>
              </a:lnSpc>
              <a:spcBef>
                <a:spcPts val="0"/>
              </a:spcBef>
              <a:spcAft>
                <a:spcPts val="0"/>
              </a:spcAft>
              <a:buClr>
                <a:schemeClr val="lt1"/>
              </a:buClr>
              <a:buSzPts val="7000"/>
              <a:buFont typeface="Forum"/>
              <a:buNone/>
              <a:defRPr sz="7000"/>
            </a:lvl3pPr>
            <a:lvl4pPr lvl="3" algn="ctr">
              <a:lnSpc>
                <a:spcPct val="75000"/>
              </a:lnSpc>
              <a:spcBef>
                <a:spcPts val="0"/>
              </a:spcBef>
              <a:spcAft>
                <a:spcPts val="0"/>
              </a:spcAft>
              <a:buClr>
                <a:schemeClr val="lt1"/>
              </a:buClr>
              <a:buSzPts val="7000"/>
              <a:buFont typeface="Forum"/>
              <a:buNone/>
              <a:defRPr sz="7000"/>
            </a:lvl4pPr>
            <a:lvl5pPr lvl="4" algn="ctr">
              <a:lnSpc>
                <a:spcPct val="75000"/>
              </a:lnSpc>
              <a:spcBef>
                <a:spcPts val="0"/>
              </a:spcBef>
              <a:spcAft>
                <a:spcPts val="0"/>
              </a:spcAft>
              <a:buClr>
                <a:schemeClr val="lt1"/>
              </a:buClr>
              <a:buSzPts val="7000"/>
              <a:buFont typeface="Forum"/>
              <a:buNone/>
              <a:defRPr sz="7000"/>
            </a:lvl5pPr>
            <a:lvl6pPr lvl="5" algn="ctr">
              <a:lnSpc>
                <a:spcPct val="75000"/>
              </a:lnSpc>
              <a:spcBef>
                <a:spcPts val="0"/>
              </a:spcBef>
              <a:spcAft>
                <a:spcPts val="0"/>
              </a:spcAft>
              <a:buClr>
                <a:schemeClr val="lt1"/>
              </a:buClr>
              <a:buSzPts val="7000"/>
              <a:buFont typeface="Forum"/>
              <a:buNone/>
              <a:defRPr sz="7000"/>
            </a:lvl6pPr>
            <a:lvl7pPr lvl="6" algn="ctr">
              <a:lnSpc>
                <a:spcPct val="75000"/>
              </a:lnSpc>
              <a:spcBef>
                <a:spcPts val="0"/>
              </a:spcBef>
              <a:spcAft>
                <a:spcPts val="0"/>
              </a:spcAft>
              <a:buClr>
                <a:schemeClr val="lt1"/>
              </a:buClr>
              <a:buSzPts val="7000"/>
              <a:buFont typeface="Forum"/>
              <a:buNone/>
              <a:defRPr sz="7000"/>
            </a:lvl7pPr>
            <a:lvl8pPr lvl="7" algn="ctr">
              <a:lnSpc>
                <a:spcPct val="75000"/>
              </a:lnSpc>
              <a:spcBef>
                <a:spcPts val="0"/>
              </a:spcBef>
              <a:spcAft>
                <a:spcPts val="0"/>
              </a:spcAft>
              <a:buClr>
                <a:schemeClr val="lt1"/>
              </a:buClr>
              <a:buSzPts val="7000"/>
              <a:buFont typeface="Forum"/>
              <a:buNone/>
              <a:defRPr sz="7000"/>
            </a:lvl8pPr>
            <a:lvl9pPr lvl="8" algn="ctr">
              <a:lnSpc>
                <a:spcPct val="75000"/>
              </a:lnSpc>
              <a:spcBef>
                <a:spcPts val="0"/>
              </a:spcBef>
              <a:spcAft>
                <a:spcPts val="0"/>
              </a:spcAft>
              <a:buClr>
                <a:schemeClr val="lt1"/>
              </a:buClr>
              <a:buSzPts val="7000"/>
              <a:buFont typeface="Forum"/>
              <a:buNone/>
              <a:defRPr sz="7000"/>
            </a:lvl9pPr>
          </a:lstStyle>
          <a:p/>
        </p:txBody>
      </p:sp>
      <p:sp>
        <p:nvSpPr>
          <p:cNvPr id="11" name="Google Shape;11;p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2" name="Google Shape;12;p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3" name="Google Shape;13;p2"/>
          <p:cNvSpPr/>
          <p:nvPr>
            <p:ph idx="2" type="pic"/>
          </p:nvPr>
        </p:nvSpPr>
        <p:spPr>
          <a:xfrm>
            <a:off x="228575" y="3005550"/>
            <a:ext cx="1636200" cy="774600"/>
          </a:xfrm>
          <a:prstGeom prst="roundRect">
            <a:avLst>
              <a:gd fmla="val 50000" name="adj"/>
            </a:avLst>
          </a:prstGeom>
          <a:noFill/>
          <a:ln>
            <a:noFill/>
          </a:ln>
        </p:spPr>
      </p:sp>
      <p:sp>
        <p:nvSpPr>
          <p:cNvPr id="14" name="Google Shape;14;p2"/>
          <p:cNvSpPr/>
          <p:nvPr>
            <p:ph idx="3" type="pic"/>
          </p:nvPr>
        </p:nvSpPr>
        <p:spPr>
          <a:xfrm>
            <a:off x="1149025" y="3909225"/>
            <a:ext cx="1543500" cy="774600"/>
          </a:xfrm>
          <a:prstGeom prst="roundRect">
            <a:avLst>
              <a:gd fmla="val 16696" name="adj"/>
            </a:avLst>
          </a:prstGeom>
          <a:noFill/>
          <a:ln>
            <a:noFill/>
          </a:ln>
        </p:spPr>
      </p:sp>
      <p:sp>
        <p:nvSpPr>
          <p:cNvPr id="15" name="Google Shape;15;p2"/>
          <p:cNvSpPr/>
          <p:nvPr>
            <p:ph idx="4" type="pic"/>
          </p:nvPr>
        </p:nvSpPr>
        <p:spPr>
          <a:xfrm>
            <a:off x="3525075" y="3005550"/>
            <a:ext cx="1599900" cy="774600"/>
          </a:xfrm>
          <a:prstGeom prst="roundRect">
            <a:avLst>
              <a:gd fmla="val 16696" name="adj"/>
            </a:avLst>
          </a:prstGeom>
          <a:noFill/>
          <a:ln>
            <a:noFill/>
          </a:ln>
        </p:spPr>
      </p:sp>
      <p:sp>
        <p:nvSpPr>
          <p:cNvPr id="16" name="Google Shape;16;p2"/>
          <p:cNvSpPr/>
          <p:nvPr>
            <p:ph idx="5" type="pic"/>
          </p:nvPr>
        </p:nvSpPr>
        <p:spPr>
          <a:xfrm>
            <a:off x="5271025" y="3005450"/>
            <a:ext cx="1118400" cy="1682100"/>
          </a:xfrm>
          <a:prstGeom prst="roundRect">
            <a:avLst>
              <a:gd fmla="val 50000" name="adj"/>
            </a:avLst>
          </a:prstGeom>
          <a:noFill/>
          <a:ln>
            <a:noFill/>
          </a:ln>
        </p:spPr>
      </p:sp>
      <p:sp>
        <p:nvSpPr>
          <p:cNvPr id="17" name="Google Shape;17;p2"/>
          <p:cNvSpPr/>
          <p:nvPr>
            <p:ph idx="6" type="pic"/>
          </p:nvPr>
        </p:nvSpPr>
        <p:spPr>
          <a:xfrm>
            <a:off x="7796850" y="3003650"/>
            <a:ext cx="1118400" cy="1673400"/>
          </a:xfrm>
          <a:prstGeom prst="roundRect">
            <a:avLst>
              <a:gd fmla="val 16667" name="adj"/>
            </a:avLst>
          </a:prstGeom>
          <a:noFill/>
          <a:ln>
            <a:noFill/>
          </a:ln>
        </p:spPr>
      </p:sp>
      <p:sp>
        <p:nvSpPr>
          <p:cNvPr id="18" name="Google Shape;18;p2"/>
          <p:cNvSpPr/>
          <p:nvPr>
            <p:ph idx="7" type="pic"/>
          </p:nvPr>
        </p:nvSpPr>
        <p:spPr>
          <a:xfrm>
            <a:off x="230525" y="3909225"/>
            <a:ext cx="774600" cy="774600"/>
          </a:xfrm>
          <a:prstGeom prst="roundRect">
            <a:avLst>
              <a:gd fmla="val 16696" name="adj"/>
            </a:avLst>
          </a:prstGeom>
          <a:noFill/>
          <a:ln>
            <a:noFill/>
          </a:ln>
        </p:spPr>
      </p:sp>
      <p:sp>
        <p:nvSpPr>
          <p:cNvPr id="19" name="Google Shape;19;p2"/>
          <p:cNvSpPr/>
          <p:nvPr>
            <p:ph idx="8" type="pic"/>
          </p:nvPr>
        </p:nvSpPr>
        <p:spPr>
          <a:xfrm>
            <a:off x="2838375" y="3909225"/>
            <a:ext cx="1368300" cy="774600"/>
          </a:xfrm>
          <a:prstGeom prst="roundRect">
            <a:avLst>
              <a:gd fmla="val 19797" name="adj"/>
            </a:avLst>
          </a:prstGeom>
          <a:noFill/>
          <a:ln>
            <a:noFill/>
          </a:ln>
        </p:spPr>
      </p:sp>
      <p:sp>
        <p:nvSpPr>
          <p:cNvPr id="20" name="Google Shape;20;p2"/>
          <p:cNvSpPr/>
          <p:nvPr>
            <p:ph idx="9" type="pic"/>
          </p:nvPr>
        </p:nvSpPr>
        <p:spPr>
          <a:xfrm>
            <a:off x="6535600" y="3008850"/>
            <a:ext cx="1118400" cy="767700"/>
          </a:xfrm>
          <a:prstGeom prst="roundRect">
            <a:avLst>
              <a:gd fmla="val 20115" name="adj"/>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2">
  <p:cSld name="CUSTOM_3_1">
    <p:spTree>
      <p:nvGrpSpPr>
        <p:cNvPr id="21" name="Shape 21"/>
        <p:cNvGrpSpPr/>
        <p:nvPr/>
      </p:nvGrpSpPr>
      <p:grpSpPr>
        <a:xfrm>
          <a:off x="0" y="0"/>
          <a:ext cx="0" cy="0"/>
          <a:chOff x="0" y="0"/>
          <a:chExt cx="0" cy="0"/>
        </a:xfrm>
      </p:grpSpPr>
      <p:sp>
        <p:nvSpPr>
          <p:cNvPr id="22" name="Google Shape;22;p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23" name="Google Shape;23;p3"/>
          <p:cNvSpPr txBox="1"/>
          <p:nvPr>
            <p:ph idx="1" type="subTitle"/>
          </p:nvPr>
        </p:nvSpPr>
        <p:spPr>
          <a:xfrm>
            <a:off x="792675" y="2291175"/>
            <a:ext cx="364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4" name="Google Shape;24;p3"/>
          <p:cNvSpPr txBox="1"/>
          <p:nvPr>
            <p:ph idx="2" type="subTitle"/>
          </p:nvPr>
        </p:nvSpPr>
        <p:spPr>
          <a:xfrm>
            <a:off x="5089225" y="2291175"/>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5" name="Google Shape;25;p3"/>
          <p:cNvSpPr txBox="1"/>
          <p:nvPr>
            <p:ph idx="3" type="subTitle"/>
          </p:nvPr>
        </p:nvSpPr>
        <p:spPr>
          <a:xfrm>
            <a:off x="2571250" y="3086650"/>
            <a:ext cx="3418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6" name="Google Shape;26;p3"/>
          <p:cNvSpPr txBox="1"/>
          <p:nvPr>
            <p:ph idx="4" type="subTitle"/>
          </p:nvPr>
        </p:nvSpPr>
        <p:spPr>
          <a:xfrm>
            <a:off x="6867700" y="3086650"/>
            <a:ext cx="310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 name="Google Shape;27;p3"/>
          <p:cNvSpPr txBox="1"/>
          <p:nvPr>
            <p:ph idx="5" type="subTitle"/>
          </p:nvPr>
        </p:nvSpPr>
        <p:spPr>
          <a:xfrm>
            <a:off x="792675" y="3888950"/>
            <a:ext cx="35235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 name="Google Shape;28;p3"/>
          <p:cNvSpPr txBox="1"/>
          <p:nvPr>
            <p:ph idx="6" type="subTitle"/>
          </p:nvPr>
        </p:nvSpPr>
        <p:spPr>
          <a:xfrm>
            <a:off x="5089225" y="3888950"/>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9" name="Google Shape;29;p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0" name="Google Shape;30;p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2">
  <p:cSld name="BLANK_1">
    <p:bg>
      <p:bgPr>
        <a:solidFill>
          <a:schemeClr val="dk2"/>
        </a:solidFill>
      </p:bgPr>
    </p:bg>
    <p:spTree>
      <p:nvGrpSpPr>
        <p:cNvPr id="31" name="Shape 31"/>
        <p:cNvGrpSpPr/>
        <p:nvPr/>
      </p:nvGrpSpPr>
      <p:grpSpPr>
        <a:xfrm>
          <a:off x="0" y="0"/>
          <a:ext cx="0" cy="0"/>
          <a:chOff x="0" y="0"/>
          <a:chExt cx="0" cy="0"/>
        </a:xfrm>
      </p:grpSpPr>
      <p:sp>
        <p:nvSpPr>
          <p:cNvPr id="32" name="Google Shape;32;p4"/>
          <p:cNvSpPr txBox="1"/>
          <p:nvPr>
            <p:ph type="title"/>
          </p:nvPr>
        </p:nvSpPr>
        <p:spPr>
          <a:xfrm>
            <a:off x="228600" y="3389761"/>
            <a:ext cx="4704000" cy="1590600"/>
          </a:xfrm>
          <a:prstGeom prst="rect">
            <a:avLst/>
          </a:prstGeom>
        </p:spPr>
        <p:txBody>
          <a:bodyPr anchorCtr="0" anchor="b" bIns="0" lIns="0" spcFirstLastPara="1" rIns="91425" wrap="square" tIns="91425">
            <a:noAutofit/>
          </a:bodyPr>
          <a:lstStyle>
            <a:lvl1pPr lvl="0">
              <a:lnSpc>
                <a:spcPct val="75000"/>
              </a:lnSpc>
              <a:spcBef>
                <a:spcPts val="0"/>
              </a:spcBef>
              <a:spcAft>
                <a:spcPts val="0"/>
              </a:spcAft>
              <a:buClr>
                <a:schemeClr val="lt1"/>
              </a:buClr>
              <a:buSzPts val="3600"/>
              <a:buFont typeface="Forum"/>
              <a:buNone/>
              <a:defRPr sz="3600"/>
            </a:lvl1pPr>
            <a:lvl2pPr lvl="1"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2pPr>
            <a:lvl3pPr lvl="2"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3pPr>
            <a:lvl4pPr lvl="3"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4pPr>
            <a:lvl5pPr lvl="4"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5pPr>
            <a:lvl6pPr lvl="5"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6pPr>
            <a:lvl7pPr lvl="6"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7pPr>
            <a:lvl8pPr lvl="7"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8pPr>
            <a:lvl9pPr lvl="8"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9pPr>
          </a:lstStyle>
          <a:p/>
        </p:txBody>
      </p:sp>
      <p:sp>
        <p:nvSpPr>
          <p:cNvPr id="33" name="Google Shape;33;p4"/>
          <p:cNvSpPr txBox="1"/>
          <p:nvPr>
            <p:ph idx="1" type="subTitle"/>
          </p:nvPr>
        </p:nvSpPr>
        <p:spPr>
          <a:xfrm>
            <a:off x="5468675" y="457200"/>
            <a:ext cx="3446700" cy="1342200"/>
          </a:xfrm>
          <a:prstGeom prst="rect">
            <a:avLst/>
          </a:prstGeom>
        </p:spPr>
        <p:txBody>
          <a:bodyPr anchorCtr="0" anchor="t" bIns="0" lIns="0" spcFirstLastPara="1" rIns="0" wrap="square" tIns="0">
            <a:noAutofit/>
          </a:bodyPr>
          <a:lstStyle>
            <a:lvl1pPr lvl="0">
              <a:spcBef>
                <a:spcPts val="0"/>
              </a:spcBef>
              <a:spcAft>
                <a:spcPts val="0"/>
              </a:spcAft>
              <a:buNone/>
              <a:defRPr>
                <a:latin typeface="DM Sans"/>
                <a:ea typeface="DM Sans"/>
                <a:cs typeface="DM Sans"/>
                <a:sym typeface="DM Sans"/>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34" name="Google Shape;34;p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
    <p:spTree>
      <p:nvGrpSpPr>
        <p:cNvPr id="35" name="Shape 35"/>
        <p:cNvGrpSpPr/>
        <p:nvPr/>
      </p:nvGrpSpPr>
      <p:grpSpPr>
        <a:xfrm>
          <a:off x="0" y="0"/>
          <a:ext cx="0" cy="0"/>
          <a:chOff x="0" y="0"/>
          <a:chExt cx="0" cy="0"/>
        </a:xfrm>
      </p:grpSpPr>
      <p:sp>
        <p:nvSpPr>
          <p:cNvPr id="36" name="Google Shape;36;p5"/>
          <p:cNvSpPr txBox="1"/>
          <p:nvPr>
            <p:ph idx="1" type="body"/>
          </p:nvPr>
        </p:nvSpPr>
        <p:spPr>
          <a:xfrm>
            <a:off x="5482425" y="413676"/>
            <a:ext cx="3446700" cy="1438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37" name="Google Shape;37;p5"/>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38" name="Google Shape;38;p5"/>
          <p:cNvSpPr txBox="1"/>
          <p:nvPr>
            <p:ph idx="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9" name="Google Shape;39;p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mall">
  <p:cSld name="BLANK_1_1_4">
    <p:spTree>
      <p:nvGrpSpPr>
        <p:cNvPr id="40" name="Shape 40"/>
        <p:cNvGrpSpPr/>
        <p:nvPr/>
      </p:nvGrpSpPr>
      <p:grpSpPr>
        <a:xfrm>
          <a:off x="0" y="0"/>
          <a:ext cx="0" cy="0"/>
          <a:chOff x="0" y="0"/>
          <a:chExt cx="0" cy="0"/>
        </a:xfrm>
      </p:grpSpPr>
      <p:sp>
        <p:nvSpPr>
          <p:cNvPr id="41" name="Google Shape;41;p6"/>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lvl1pPr lvl="0">
              <a:lnSpc>
                <a:spcPct val="75000"/>
              </a:lnSpc>
              <a:spcBef>
                <a:spcPts val="0"/>
              </a:spcBef>
              <a:spcAft>
                <a:spcPts val="0"/>
              </a:spcAft>
              <a:buClr>
                <a:schemeClr val="lt1"/>
              </a:buClr>
              <a:buSzPts val="2800"/>
              <a:buFont typeface="Forum"/>
              <a:buNone/>
              <a:defRPr sz="2800"/>
            </a:lvl1pPr>
            <a:lvl2pPr lvl="1">
              <a:lnSpc>
                <a:spcPct val="75000"/>
              </a:lnSpc>
              <a:spcBef>
                <a:spcPts val="0"/>
              </a:spcBef>
              <a:spcAft>
                <a:spcPts val="0"/>
              </a:spcAft>
              <a:buClr>
                <a:schemeClr val="lt1"/>
              </a:buClr>
              <a:buSzPts val="2800"/>
              <a:buFont typeface="Forum"/>
              <a:buNone/>
              <a:defRPr sz="2800">
                <a:latin typeface="Forum"/>
                <a:ea typeface="Forum"/>
                <a:cs typeface="Forum"/>
                <a:sym typeface="Forum"/>
              </a:defRPr>
            </a:lvl2pPr>
            <a:lvl3pPr lvl="2">
              <a:lnSpc>
                <a:spcPct val="75000"/>
              </a:lnSpc>
              <a:spcBef>
                <a:spcPts val="0"/>
              </a:spcBef>
              <a:spcAft>
                <a:spcPts val="0"/>
              </a:spcAft>
              <a:buClr>
                <a:schemeClr val="lt1"/>
              </a:buClr>
              <a:buSzPts val="2800"/>
              <a:buFont typeface="Forum"/>
              <a:buNone/>
              <a:defRPr sz="2800">
                <a:latin typeface="Forum"/>
                <a:ea typeface="Forum"/>
                <a:cs typeface="Forum"/>
                <a:sym typeface="Forum"/>
              </a:defRPr>
            </a:lvl3pPr>
            <a:lvl4pPr lvl="3">
              <a:lnSpc>
                <a:spcPct val="75000"/>
              </a:lnSpc>
              <a:spcBef>
                <a:spcPts val="0"/>
              </a:spcBef>
              <a:spcAft>
                <a:spcPts val="0"/>
              </a:spcAft>
              <a:buClr>
                <a:schemeClr val="lt1"/>
              </a:buClr>
              <a:buSzPts val="2800"/>
              <a:buFont typeface="Forum"/>
              <a:buNone/>
              <a:defRPr sz="2800">
                <a:latin typeface="Forum"/>
                <a:ea typeface="Forum"/>
                <a:cs typeface="Forum"/>
                <a:sym typeface="Forum"/>
              </a:defRPr>
            </a:lvl4pPr>
            <a:lvl5pPr lvl="4">
              <a:lnSpc>
                <a:spcPct val="75000"/>
              </a:lnSpc>
              <a:spcBef>
                <a:spcPts val="0"/>
              </a:spcBef>
              <a:spcAft>
                <a:spcPts val="0"/>
              </a:spcAft>
              <a:buClr>
                <a:schemeClr val="lt1"/>
              </a:buClr>
              <a:buSzPts val="2800"/>
              <a:buFont typeface="Forum"/>
              <a:buNone/>
              <a:defRPr sz="2800">
                <a:latin typeface="Forum"/>
                <a:ea typeface="Forum"/>
                <a:cs typeface="Forum"/>
                <a:sym typeface="Forum"/>
              </a:defRPr>
            </a:lvl5pPr>
            <a:lvl6pPr lvl="5">
              <a:lnSpc>
                <a:spcPct val="75000"/>
              </a:lnSpc>
              <a:spcBef>
                <a:spcPts val="0"/>
              </a:spcBef>
              <a:spcAft>
                <a:spcPts val="0"/>
              </a:spcAft>
              <a:buClr>
                <a:schemeClr val="lt1"/>
              </a:buClr>
              <a:buSzPts val="2800"/>
              <a:buFont typeface="Forum"/>
              <a:buNone/>
              <a:defRPr sz="2800">
                <a:latin typeface="Forum"/>
                <a:ea typeface="Forum"/>
                <a:cs typeface="Forum"/>
                <a:sym typeface="Forum"/>
              </a:defRPr>
            </a:lvl6pPr>
            <a:lvl7pPr lvl="6">
              <a:lnSpc>
                <a:spcPct val="75000"/>
              </a:lnSpc>
              <a:spcBef>
                <a:spcPts val="0"/>
              </a:spcBef>
              <a:spcAft>
                <a:spcPts val="0"/>
              </a:spcAft>
              <a:buClr>
                <a:schemeClr val="lt1"/>
              </a:buClr>
              <a:buSzPts val="2800"/>
              <a:buFont typeface="Forum"/>
              <a:buNone/>
              <a:defRPr sz="2800">
                <a:latin typeface="Forum"/>
                <a:ea typeface="Forum"/>
                <a:cs typeface="Forum"/>
                <a:sym typeface="Forum"/>
              </a:defRPr>
            </a:lvl7pPr>
            <a:lvl8pPr lvl="7">
              <a:lnSpc>
                <a:spcPct val="75000"/>
              </a:lnSpc>
              <a:spcBef>
                <a:spcPts val="0"/>
              </a:spcBef>
              <a:spcAft>
                <a:spcPts val="0"/>
              </a:spcAft>
              <a:buClr>
                <a:schemeClr val="lt1"/>
              </a:buClr>
              <a:buSzPts val="2800"/>
              <a:buFont typeface="Forum"/>
              <a:buNone/>
              <a:defRPr sz="2800">
                <a:latin typeface="Forum"/>
                <a:ea typeface="Forum"/>
                <a:cs typeface="Forum"/>
                <a:sym typeface="Forum"/>
              </a:defRPr>
            </a:lvl8pPr>
            <a:lvl9pPr lvl="8">
              <a:lnSpc>
                <a:spcPct val="75000"/>
              </a:lnSpc>
              <a:spcBef>
                <a:spcPts val="0"/>
              </a:spcBef>
              <a:spcAft>
                <a:spcPts val="0"/>
              </a:spcAft>
              <a:buClr>
                <a:schemeClr val="lt1"/>
              </a:buClr>
              <a:buSzPts val="2800"/>
              <a:buFont typeface="Forum"/>
              <a:buNone/>
              <a:defRPr sz="2800">
                <a:latin typeface="Forum"/>
                <a:ea typeface="Forum"/>
                <a:cs typeface="Forum"/>
                <a:sym typeface="Forum"/>
              </a:defRPr>
            </a:lvl9pPr>
          </a:lstStyle>
          <a:p/>
        </p:txBody>
      </p:sp>
      <p:sp>
        <p:nvSpPr>
          <p:cNvPr id="42" name="Google Shape;42;p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43" name="Google Shape;43;p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Small">
  <p:cSld name="BLANK_1_1_2">
    <p:spTree>
      <p:nvGrpSpPr>
        <p:cNvPr id="44" name="Shape 44"/>
        <p:cNvGrpSpPr/>
        <p:nvPr/>
      </p:nvGrpSpPr>
      <p:grpSpPr>
        <a:xfrm>
          <a:off x="0" y="0"/>
          <a:ext cx="0" cy="0"/>
          <a:chOff x="0" y="0"/>
          <a:chExt cx="0" cy="0"/>
        </a:xfrm>
      </p:grpSpPr>
      <p:sp>
        <p:nvSpPr>
          <p:cNvPr id="45" name="Google Shape;45;p7"/>
          <p:cNvSpPr/>
          <p:nvPr>
            <p:ph idx="2" type="pic"/>
          </p:nvPr>
        </p:nvSpPr>
        <p:spPr>
          <a:xfrm>
            <a:off x="228600" y="1895250"/>
            <a:ext cx="1118100" cy="1118100"/>
          </a:xfrm>
          <a:prstGeom prst="roundRect">
            <a:avLst>
              <a:gd fmla="val 17439" name="adj"/>
            </a:avLst>
          </a:prstGeom>
          <a:noFill/>
          <a:ln>
            <a:noFill/>
          </a:ln>
        </p:spPr>
      </p:sp>
      <p:sp>
        <p:nvSpPr>
          <p:cNvPr id="46" name="Google Shape;46;p7"/>
          <p:cNvSpPr/>
          <p:nvPr>
            <p:ph idx="3" type="pic"/>
          </p:nvPr>
        </p:nvSpPr>
        <p:spPr>
          <a:xfrm>
            <a:off x="2913463" y="1895250"/>
            <a:ext cx="1118100" cy="1118100"/>
          </a:xfrm>
          <a:prstGeom prst="roundRect">
            <a:avLst>
              <a:gd fmla="val 17439" name="adj"/>
            </a:avLst>
          </a:prstGeom>
          <a:noFill/>
          <a:ln>
            <a:noFill/>
          </a:ln>
        </p:spPr>
      </p:sp>
      <p:sp>
        <p:nvSpPr>
          <p:cNvPr id="47" name="Google Shape;47;p7"/>
          <p:cNvSpPr/>
          <p:nvPr>
            <p:ph idx="4" type="pic"/>
          </p:nvPr>
        </p:nvSpPr>
        <p:spPr>
          <a:xfrm>
            <a:off x="5594838" y="1895250"/>
            <a:ext cx="1118100" cy="1118100"/>
          </a:xfrm>
          <a:prstGeom prst="roundRect">
            <a:avLst>
              <a:gd fmla="val 17439" name="adj"/>
            </a:avLst>
          </a:prstGeom>
          <a:noFill/>
          <a:ln>
            <a:noFill/>
          </a:ln>
        </p:spPr>
      </p:sp>
      <p:sp>
        <p:nvSpPr>
          <p:cNvPr id="48" name="Google Shape;48;p7"/>
          <p:cNvSpPr/>
          <p:nvPr>
            <p:ph idx="5" type="pic"/>
          </p:nvPr>
        </p:nvSpPr>
        <p:spPr>
          <a:xfrm>
            <a:off x="1340925" y="3563600"/>
            <a:ext cx="1118100" cy="1118100"/>
          </a:xfrm>
          <a:prstGeom prst="roundRect">
            <a:avLst>
              <a:gd fmla="val 17439" name="adj"/>
            </a:avLst>
          </a:prstGeom>
          <a:noFill/>
          <a:ln>
            <a:noFill/>
          </a:ln>
        </p:spPr>
      </p:sp>
      <p:sp>
        <p:nvSpPr>
          <p:cNvPr id="49" name="Google Shape;49;p7"/>
          <p:cNvSpPr/>
          <p:nvPr>
            <p:ph idx="6" type="pic"/>
          </p:nvPr>
        </p:nvSpPr>
        <p:spPr>
          <a:xfrm>
            <a:off x="4024275" y="3563600"/>
            <a:ext cx="1118100" cy="1118100"/>
          </a:xfrm>
          <a:prstGeom prst="roundRect">
            <a:avLst>
              <a:gd fmla="val 17439" name="adj"/>
            </a:avLst>
          </a:prstGeom>
          <a:noFill/>
          <a:ln>
            <a:noFill/>
          </a:ln>
        </p:spPr>
      </p:sp>
      <p:sp>
        <p:nvSpPr>
          <p:cNvPr id="50" name="Google Shape;50;p7"/>
          <p:cNvSpPr/>
          <p:nvPr>
            <p:ph idx="7" type="pic"/>
          </p:nvPr>
        </p:nvSpPr>
        <p:spPr>
          <a:xfrm>
            <a:off x="6708900" y="3563600"/>
            <a:ext cx="1118100" cy="1118100"/>
          </a:xfrm>
          <a:prstGeom prst="roundRect">
            <a:avLst>
              <a:gd fmla="val 17439" name="adj"/>
            </a:avLst>
          </a:prstGeom>
          <a:noFill/>
          <a:ln>
            <a:noFill/>
          </a:ln>
        </p:spPr>
      </p:sp>
      <p:sp>
        <p:nvSpPr>
          <p:cNvPr id="51" name="Google Shape;51;p7"/>
          <p:cNvSpPr txBox="1"/>
          <p:nvPr>
            <p:ph idx="1" type="subTitle"/>
          </p:nvPr>
        </p:nvSpPr>
        <p:spPr>
          <a:xfrm>
            <a:off x="1347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52" name="Google Shape;52;p7"/>
          <p:cNvSpPr txBox="1"/>
          <p:nvPr>
            <p:ph idx="8" type="subTitle"/>
          </p:nvPr>
        </p:nvSpPr>
        <p:spPr>
          <a:xfrm>
            <a:off x="1347975"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3" name="Google Shape;53;p7"/>
          <p:cNvSpPr txBox="1"/>
          <p:nvPr>
            <p:ph idx="9" type="subTitle"/>
          </p:nvPr>
        </p:nvSpPr>
        <p:spPr>
          <a:xfrm>
            <a:off x="4029350"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4" name="Google Shape;54;p7"/>
          <p:cNvSpPr txBox="1"/>
          <p:nvPr>
            <p:ph idx="13" type="subTitle"/>
          </p:nvPr>
        </p:nvSpPr>
        <p:spPr>
          <a:xfrm>
            <a:off x="6726463"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5" name="Google Shape;55;p7"/>
          <p:cNvSpPr txBox="1"/>
          <p:nvPr>
            <p:ph idx="14" type="subTitle"/>
          </p:nvPr>
        </p:nvSpPr>
        <p:spPr>
          <a:xfrm>
            <a:off x="246030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6" name="Google Shape;56;p7"/>
          <p:cNvSpPr txBox="1"/>
          <p:nvPr>
            <p:ph idx="15" type="subTitle"/>
          </p:nvPr>
        </p:nvSpPr>
        <p:spPr>
          <a:xfrm>
            <a:off x="514365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7" name="Google Shape;57;p7"/>
          <p:cNvSpPr txBox="1"/>
          <p:nvPr>
            <p:ph idx="16" type="subTitle"/>
          </p:nvPr>
        </p:nvSpPr>
        <p:spPr>
          <a:xfrm>
            <a:off x="7828275"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8" name="Google Shape;58;p7"/>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59" name="Google Shape;59;p7"/>
          <p:cNvSpPr txBox="1"/>
          <p:nvPr>
            <p:ph idx="17" type="subTitle"/>
          </p:nvPr>
        </p:nvSpPr>
        <p:spPr>
          <a:xfrm>
            <a:off x="4026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0" name="Google Shape;60;p7"/>
          <p:cNvSpPr txBox="1"/>
          <p:nvPr>
            <p:ph idx="18" type="subTitle"/>
          </p:nvPr>
        </p:nvSpPr>
        <p:spPr>
          <a:xfrm>
            <a:off x="67081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1" name="Google Shape;61;p7"/>
          <p:cNvSpPr txBox="1"/>
          <p:nvPr>
            <p:ph idx="19" type="subTitle"/>
          </p:nvPr>
        </p:nvSpPr>
        <p:spPr>
          <a:xfrm>
            <a:off x="2457750"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2" name="Google Shape;62;p7"/>
          <p:cNvSpPr txBox="1"/>
          <p:nvPr>
            <p:ph idx="20" type="subTitle"/>
          </p:nvPr>
        </p:nvSpPr>
        <p:spPr>
          <a:xfrm>
            <a:off x="514237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3" name="Google Shape;63;p7"/>
          <p:cNvSpPr txBox="1"/>
          <p:nvPr>
            <p:ph idx="21" type="subTitle"/>
          </p:nvPr>
        </p:nvSpPr>
        <p:spPr>
          <a:xfrm>
            <a:off x="782572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4" name="Google Shape;64;p7"/>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65" name="Google Shape;65;p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Medium">
  <p:cSld name="BLANK_1_1_2_1">
    <p:spTree>
      <p:nvGrpSpPr>
        <p:cNvPr id="66" name="Shape 66"/>
        <p:cNvGrpSpPr/>
        <p:nvPr/>
      </p:nvGrpSpPr>
      <p:grpSpPr>
        <a:xfrm>
          <a:off x="0" y="0"/>
          <a:ext cx="0" cy="0"/>
          <a:chOff x="0" y="0"/>
          <a:chExt cx="0" cy="0"/>
        </a:xfrm>
      </p:grpSpPr>
      <p:sp>
        <p:nvSpPr>
          <p:cNvPr id="67" name="Google Shape;67;p8"/>
          <p:cNvSpPr/>
          <p:nvPr>
            <p:ph idx="2" type="pic"/>
          </p:nvPr>
        </p:nvSpPr>
        <p:spPr>
          <a:xfrm>
            <a:off x="228600" y="1512356"/>
            <a:ext cx="1074900" cy="1505100"/>
          </a:xfrm>
          <a:prstGeom prst="roundRect">
            <a:avLst>
              <a:gd fmla="val 17439" name="adj"/>
            </a:avLst>
          </a:prstGeom>
          <a:noFill/>
          <a:ln>
            <a:noFill/>
          </a:ln>
        </p:spPr>
      </p:sp>
      <p:sp>
        <p:nvSpPr>
          <p:cNvPr id="68" name="Google Shape;68;p8"/>
          <p:cNvSpPr txBox="1"/>
          <p:nvPr>
            <p:ph idx="1" type="subTitle"/>
          </p:nvPr>
        </p:nvSpPr>
        <p:spPr>
          <a:xfrm>
            <a:off x="13057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69" name="Google Shape;69;p8"/>
          <p:cNvSpPr txBox="1"/>
          <p:nvPr>
            <p:ph idx="3" type="subTitle"/>
          </p:nvPr>
        </p:nvSpPr>
        <p:spPr>
          <a:xfrm>
            <a:off x="13057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0" name="Google Shape;70;p8"/>
          <p:cNvSpPr/>
          <p:nvPr>
            <p:ph idx="4" type="pic"/>
          </p:nvPr>
        </p:nvSpPr>
        <p:spPr>
          <a:xfrm>
            <a:off x="228600" y="3173818"/>
            <a:ext cx="1074900" cy="1505100"/>
          </a:xfrm>
          <a:prstGeom prst="roundRect">
            <a:avLst>
              <a:gd fmla="val 17439" name="adj"/>
            </a:avLst>
          </a:prstGeom>
          <a:noFill/>
          <a:ln>
            <a:noFill/>
          </a:ln>
        </p:spPr>
      </p:sp>
      <p:sp>
        <p:nvSpPr>
          <p:cNvPr id="71" name="Google Shape;71;p8"/>
          <p:cNvSpPr txBox="1"/>
          <p:nvPr>
            <p:ph idx="5" type="subTitle"/>
          </p:nvPr>
        </p:nvSpPr>
        <p:spPr>
          <a:xfrm>
            <a:off x="13057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2" name="Google Shape;72;p8"/>
          <p:cNvSpPr txBox="1"/>
          <p:nvPr>
            <p:ph idx="6" type="subTitle"/>
          </p:nvPr>
        </p:nvSpPr>
        <p:spPr>
          <a:xfrm>
            <a:off x="13057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3" name="Google Shape;73;p8"/>
          <p:cNvSpPr/>
          <p:nvPr>
            <p:ph idx="7" type="pic"/>
          </p:nvPr>
        </p:nvSpPr>
        <p:spPr>
          <a:xfrm>
            <a:off x="3154650" y="1512356"/>
            <a:ext cx="1074900" cy="1505100"/>
          </a:xfrm>
          <a:prstGeom prst="roundRect">
            <a:avLst>
              <a:gd fmla="val 17439" name="adj"/>
            </a:avLst>
          </a:prstGeom>
          <a:noFill/>
          <a:ln>
            <a:noFill/>
          </a:ln>
        </p:spPr>
      </p:sp>
      <p:sp>
        <p:nvSpPr>
          <p:cNvPr id="74" name="Google Shape;74;p8"/>
          <p:cNvSpPr txBox="1"/>
          <p:nvPr>
            <p:ph idx="8" type="subTitle"/>
          </p:nvPr>
        </p:nvSpPr>
        <p:spPr>
          <a:xfrm>
            <a:off x="423180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5" name="Google Shape;75;p8"/>
          <p:cNvSpPr txBox="1"/>
          <p:nvPr>
            <p:ph idx="9" type="subTitle"/>
          </p:nvPr>
        </p:nvSpPr>
        <p:spPr>
          <a:xfrm>
            <a:off x="423180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6" name="Google Shape;76;p8"/>
          <p:cNvSpPr/>
          <p:nvPr>
            <p:ph idx="13" type="pic"/>
          </p:nvPr>
        </p:nvSpPr>
        <p:spPr>
          <a:xfrm>
            <a:off x="3154650" y="3173818"/>
            <a:ext cx="1074900" cy="1505100"/>
          </a:xfrm>
          <a:prstGeom prst="roundRect">
            <a:avLst>
              <a:gd fmla="val 17439" name="adj"/>
            </a:avLst>
          </a:prstGeom>
          <a:noFill/>
          <a:ln>
            <a:noFill/>
          </a:ln>
        </p:spPr>
      </p:sp>
      <p:sp>
        <p:nvSpPr>
          <p:cNvPr id="77" name="Google Shape;77;p8"/>
          <p:cNvSpPr txBox="1"/>
          <p:nvPr>
            <p:ph idx="14" type="subTitle"/>
          </p:nvPr>
        </p:nvSpPr>
        <p:spPr>
          <a:xfrm>
            <a:off x="423180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8" name="Google Shape;78;p8"/>
          <p:cNvSpPr/>
          <p:nvPr>
            <p:ph idx="15" type="pic"/>
          </p:nvPr>
        </p:nvSpPr>
        <p:spPr>
          <a:xfrm>
            <a:off x="6080700" y="1512356"/>
            <a:ext cx="1074900" cy="1505100"/>
          </a:xfrm>
          <a:prstGeom prst="roundRect">
            <a:avLst>
              <a:gd fmla="val 17439" name="adj"/>
            </a:avLst>
          </a:prstGeom>
          <a:noFill/>
          <a:ln>
            <a:noFill/>
          </a:ln>
        </p:spPr>
      </p:sp>
      <p:sp>
        <p:nvSpPr>
          <p:cNvPr id="79" name="Google Shape;79;p8"/>
          <p:cNvSpPr txBox="1"/>
          <p:nvPr>
            <p:ph idx="16" type="subTitle"/>
          </p:nvPr>
        </p:nvSpPr>
        <p:spPr>
          <a:xfrm>
            <a:off x="71578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0" name="Google Shape;80;p8"/>
          <p:cNvSpPr txBox="1"/>
          <p:nvPr>
            <p:ph idx="17" type="subTitle"/>
          </p:nvPr>
        </p:nvSpPr>
        <p:spPr>
          <a:xfrm>
            <a:off x="71578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1" name="Google Shape;81;p8"/>
          <p:cNvSpPr/>
          <p:nvPr>
            <p:ph idx="18" type="pic"/>
          </p:nvPr>
        </p:nvSpPr>
        <p:spPr>
          <a:xfrm>
            <a:off x="6080700" y="3173818"/>
            <a:ext cx="1074900" cy="1505100"/>
          </a:xfrm>
          <a:prstGeom prst="roundRect">
            <a:avLst>
              <a:gd fmla="val 17439" name="adj"/>
            </a:avLst>
          </a:prstGeom>
          <a:noFill/>
          <a:ln>
            <a:noFill/>
          </a:ln>
        </p:spPr>
      </p:sp>
      <p:sp>
        <p:nvSpPr>
          <p:cNvPr id="82" name="Google Shape;82;p8"/>
          <p:cNvSpPr txBox="1"/>
          <p:nvPr>
            <p:ph idx="19" type="subTitle"/>
          </p:nvPr>
        </p:nvSpPr>
        <p:spPr>
          <a:xfrm>
            <a:off x="71578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3" name="Google Shape;83;p8"/>
          <p:cNvSpPr txBox="1"/>
          <p:nvPr>
            <p:ph idx="20" type="subTitle"/>
          </p:nvPr>
        </p:nvSpPr>
        <p:spPr>
          <a:xfrm>
            <a:off x="425080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4" name="Google Shape;84;p8"/>
          <p:cNvSpPr txBox="1"/>
          <p:nvPr>
            <p:ph idx="21" type="subTitle"/>
          </p:nvPr>
        </p:nvSpPr>
        <p:spPr>
          <a:xfrm>
            <a:off x="71578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5" name="Google Shape;85;p8"/>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86" name="Google Shape;86;p8"/>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87" name="Google Shape;87;p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Large">
  <p:cSld name="BLANK_1_1_2_1_1">
    <p:spTree>
      <p:nvGrpSpPr>
        <p:cNvPr id="88" name="Shape 88"/>
        <p:cNvGrpSpPr/>
        <p:nvPr/>
      </p:nvGrpSpPr>
      <p:grpSpPr>
        <a:xfrm>
          <a:off x="0" y="0"/>
          <a:ext cx="0" cy="0"/>
          <a:chOff x="0" y="0"/>
          <a:chExt cx="0" cy="0"/>
        </a:xfrm>
      </p:grpSpPr>
      <p:sp>
        <p:nvSpPr>
          <p:cNvPr id="89" name="Google Shape;89;p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90" name="Google Shape;90;p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91" name="Google Shape;91;p9"/>
          <p:cNvSpPr txBox="1"/>
          <p:nvPr>
            <p:ph idx="2" type="subTitle"/>
          </p:nvPr>
        </p:nvSpPr>
        <p:spPr>
          <a:xfrm>
            <a:off x="2286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2" name="Google Shape;92;p9"/>
          <p:cNvSpPr txBox="1"/>
          <p:nvPr>
            <p:ph idx="3" type="subTitle"/>
          </p:nvPr>
        </p:nvSpPr>
        <p:spPr>
          <a:xfrm>
            <a:off x="2286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3" name="Google Shape;93;p9"/>
          <p:cNvSpPr/>
          <p:nvPr>
            <p:ph idx="4" type="pic"/>
          </p:nvPr>
        </p:nvSpPr>
        <p:spPr>
          <a:xfrm>
            <a:off x="228600" y="1457950"/>
            <a:ext cx="1023900" cy="1536300"/>
          </a:xfrm>
          <a:prstGeom prst="roundRect">
            <a:avLst>
              <a:gd fmla="val 17439" name="adj"/>
            </a:avLst>
          </a:prstGeom>
          <a:noFill/>
          <a:ln>
            <a:noFill/>
          </a:ln>
        </p:spPr>
      </p:sp>
      <p:sp>
        <p:nvSpPr>
          <p:cNvPr id="94" name="Google Shape;94;p9"/>
          <p:cNvSpPr txBox="1"/>
          <p:nvPr>
            <p:ph idx="5" type="body"/>
          </p:nvPr>
        </p:nvSpPr>
        <p:spPr>
          <a:xfrm>
            <a:off x="2286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5" name="Google Shape;95;p9"/>
          <p:cNvSpPr txBox="1"/>
          <p:nvPr>
            <p:ph idx="6" type="subTitle"/>
          </p:nvPr>
        </p:nvSpPr>
        <p:spPr>
          <a:xfrm>
            <a:off x="24237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6" name="Google Shape;96;p9"/>
          <p:cNvSpPr txBox="1"/>
          <p:nvPr>
            <p:ph idx="7" type="subTitle"/>
          </p:nvPr>
        </p:nvSpPr>
        <p:spPr>
          <a:xfrm>
            <a:off x="242370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7" name="Google Shape;97;p9"/>
          <p:cNvSpPr/>
          <p:nvPr>
            <p:ph idx="8" type="pic"/>
          </p:nvPr>
        </p:nvSpPr>
        <p:spPr>
          <a:xfrm>
            <a:off x="2423700" y="1457950"/>
            <a:ext cx="1023900" cy="1536300"/>
          </a:xfrm>
          <a:prstGeom prst="roundRect">
            <a:avLst>
              <a:gd fmla="val 17439" name="adj"/>
            </a:avLst>
          </a:prstGeom>
          <a:noFill/>
          <a:ln>
            <a:noFill/>
          </a:ln>
        </p:spPr>
      </p:sp>
      <p:sp>
        <p:nvSpPr>
          <p:cNvPr id="98" name="Google Shape;98;p9"/>
          <p:cNvSpPr txBox="1"/>
          <p:nvPr>
            <p:ph idx="9" type="body"/>
          </p:nvPr>
        </p:nvSpPr>
        <p:spPr>
          <a:xfrm>
            <a:off x="24237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9" name="Google Shape;99;p9"/>
          <p:cNvSpPr txBox="1"/>
          <p:nvPr>
            <p:ph idx="13" type="subTitle"/>
          </p:nvPr>
        </p:nvSpPr>
        <p:spPr>
          <a:xfrm>
            <a:off x="4618800" y="3337827"/>
            <a:ext cx="20622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0" name="Google Shape;100;p9"/>
          <p:cNvSpPr txBox="1"/>
          <p:nvPr>
            <p:ph idx="14" type="subTitle"/>
          </p:nvPr>
        </p:nvSpPr>
        <p:spPr>
          <a:xfrm>
            <a:off x="46188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1" name="Google Shape;101;p9"/>
          <p:cNvSpPr/>
          <p:nvPr>
            <p:ph idx="15" type="pic"/>
          </p:nvPr>
        </p:nvSpPr>
        <p:spPr>
          <a:xfrm>
            <a:off x="4618800" y="1457950"/>
            <a:ext cx="1023900" cy="1536300"/>
          </a:xfrm>
          <a:prstGeom prst="roundRect">
            <a:avLst>
              <a:gd fmla="val 17439" name="adj"/>
            </a:avLst>
          </a:prstGeom>
          <a:noFill/>
          <a:ln>
            <a:noFill/>
          </a:ln>
        </p:spPr>
      </p:sp>
      <p:sp>
        <p:nvSpPr>
          <p:cNvPr id="102" name="Google Shape;102;p9"/>
          <p:cNvSpPr txBox="1"/>
          <p:nvPr>
            <p:ph idx="16" type="body"/>
          </p:nvPr>
        </p:nvSpPr>
        <p:spPr>
          <a:xfrm>
            <a:off x="46188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3" name="Google Shape;103;p9"/>
          <p:cNvSpPr txBox="1"/>
          <p:nvPr>
            <p:ph idx="17" type="subTitle"/>
          </p:nvPr>
        </p:nvSpPr>
        <p:spPr>
          <a:xfrm>
            <a:off x="6796750" y="3337800"/>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4" name="Google Shape;104;p9"/>
          <p:cNvSpPr txBox="1"/>
          <p:nvPr>
            <p:ph idx="18" type="subTitle"/>
          </p:nvPr>
        </p:nvSpPr>
        <p:spPr>
          <a:xfrm>
            <a:off x="679675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5" name="Google Shape;105;p9"/>
          <p:cNvSpPr/>
          <p:nvPr>
            <p:ph idx="19" type="pic"/>
          </p:nvPr>
        </p:nvSpPr>
        <p:spPr>
          <a:xfrm>
            <a:off x="6796738" y="1457950"/>
            <a:ext cx="1023900" cy="1536300"/>
          </a:xfrm>
          <a:prstGeom prst="roundRect">
            <a:avLst>
              <a:gd fmla="val 17439" name="adj"/>
            </a:avLst>
          </a:prstGeom>
          <a:noFill/>
          <a:ln>
            <a:noFill/>
          </a:ln>
        </p:spPr>
      </p:sp>
      <p:sp>
        <p:nvSpPr>
          <p:cNvPr id="106" name="Google Shape;106;p9"/>
          <p:cNvSpPr txBox="1"/>
          <p:nvPr>
            <p:ph idx="20" type="body"/>
          </p:nvPr>
        </p:nvSpPr>
        <p:spPr>
          <a:xfrm>
            <a:off x="679675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7" name="Google Shape;107;p9"/>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1">
  <p:cSld name="CUSTOM_4">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10" name="Google Shape;110;p10"/>
          <p:cNvSpPr txBox="1"/>
          <p:nvPr>
            <p:ph idx="2" type="body"/>
          </p:nvPr>
        </p:nvSpPr>
        <p:spPr>
          <a:xfrm>
            <a:off x="6231000" y="3124025"/>
            <a:ext cx="26844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1" name="Google Shape;111;p10"/>
          <p:cNvSpPr txBox="1"/>
          <p:nvPr>
            <p:ph idx="3" type="body"/>
          </p:nvPr>
        </p:nvSpPr>
        <p:spPr>
          <a:xfrm>
            <a:off x="6231000" y="4241250"/>
            <a:ext cx="27513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2" name="Google Shape;112;p10"/>
          <p:cNvSpPr txBox="1"/>
          <p:nvPr>
            <p:ph idx="4" type="subTitle"/>
          </p:nvPr>
        </p:nvSpPr>
        <p:spPr>
          <a:xfrm>
            <a:off x="6231000" y="38979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3" name="Google Shape;113;p10"/>
          <p:cNvSpPr txBox="1"/>
          <p:nvPr>
            <p:ph idx="5" type="subTitle"/>
          </p:nvPr>
        </p:nvSpPr>
        <p:spPr>
          <a:xfrm>
            <a:off x="6231000" y="2780875"/>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4" name="Google Shape;114;p10"/>
          <p:cNvSpPr txBox="1"/>
          <p:nvPr>
            <p:ph idx="6" type="subTitle"/>
          </p:nvPr>
        </p:nvSpPr>
        <p:spPr>
          <a:xfrm>
            <a:off x="6231000" y="14597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5" name="Google Shape;115;p10"/>
          <p:cNvSpPr txBox="1"/>
          <p:nvPr>
            <p:ph idx="7" type="subTitle"/>
          </p:nvPr>
        </p:nvSpPr>
        <p:spPr>
          <a:xfrm>
            <a:off x="2872500" y="3328000"/>
            <a:ext cx="2834700" cy="326400"/>
          </a:xfrm>
          <a:prstGeom prst="rect">
            <a:avLst/>
          </a:prstGeom>
        </p:spPr>
        <p:txBody>
          <a:bodyPr anchorCtr="0" anchor="t" bIns="91425" lIns="0" spcFirstLastPara="1" rIns="0"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2pPr>
            <a:lvl3pPr lvl="2">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3pPr>
            <a:lvl4pPr lvl="3">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4pPr>
            <a:lvl5pPr lvl="4">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5pPr>
            <a:lvl6pPr lvl="5">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6pPr>
            <a:lvl7pPr lvl="6">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7pPr>
            <a:lvl8pPr lvl="7">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8pPr>
            <a:lvl9pPr lvl="8">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9pPr>
          </a:lstStyle>
          <a:p/>
        </p:txBody>
      </p:sp>
      <p:sp>
        <p:nvSpPr>
          <p:cNvPr id="116" name="Google Shape;116;p10"/>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17" name="Google Shape;117;p10"/>
          <p:cNvSpPr/>
          <p:nvPr>
            <p:ph idx="8" type="pic"/>
          </p:nvPr>
        </p:nvSpPr>
        <p:spPr>
          <a:xfrm>
            <a:off x="228450" y="1459775"/>
            <a:ext cx="2101200" cy="1438200"/>
          </a:xfrm>
          <a:prstGeom prst="roundRect">
            <a:avLst>
              <a:gd fmla="val 16667" name="adj"/>
            </a:avLst>
          </a:prstGeom>
          <a:noFill/>
          <a:ln>
            <a:noFill/>
          </a:ln>
        </p:spPr>
      </p:sp>
      <p:sp>
        <p:nvSpPr>
          <p:cNvPr id="118" name="Google Shape;118;p10"/>
          <p:cNvSpPr txBox="1"/>
          <p:nvPr>
            <p:ph idx="9" type="subTitle"/>
          </p:nvPr>
        </p:nvSpPr>
        <p:spPr>
          <a:xfrm>
            <a:off x="228450" y="30529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19" name="Google Shape;119;p10"/>
          <p:cNvSpPr txBox="1"/>
          <p:nvPr>
            <p:ph idx="13" type="subTitle"/>
          </p:nvPr>
        </p:nvSpPr>
        <p:spPr>
          <a:xfrm>
            <a:off x="228450" y="33503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0" name="Google Shape;120;p10"/>
          <p:cNvSpPr txBox="1"/>
          <p:nvPr>
            <p:ph idx="14" type="subTitle"/>
          </p:nvPr>
        </p:nvSpPr>
        <p:spPr>
          <a:xfrm>
            <a:off x="228450" y="36480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1" name="Google Shape;121;p10"/>
          <p:cNvSpPr txBox="1"/>
          <p:nvPr>
            <p:ph idx="15" type="subTitle"/>
          </p:nvPr>
        </p:nvSpPr>
        <p:spPr>
          <a:xfrm>
            <a:off x="228450" y="39457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2" name="Google Shape;122;p10"/>
          <p:cNvSpPr txBox="1"/>
          <p:nvPr>
            <p:ph idx="16" type="subTitle"/>
          </p:nvPr>
        </p:nvSpPr>
        <p:spPr>
          <a:xfrm>
            <a:off x="228450" y="424189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3" name="Google Shape;123;p10"/>
          <p:cNvSpPr txBox="1"/>
          <p:nvPr>
            <p:ph idx="17" type="subTitle"/>
          </p:nvPr>
        </p:nvSpPr>
        <p:spPr>
          <a:xfrm>
            <a:off x="228450" y="454067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4" name="Google Shape;124;p10"/>
          <p:cNvSpPr txBox="1"/>
          <p:nvPr>
            <p:ph idx="18" type="subTitle"/>
          </p:nvPr>
        </p:nvSpPr>
        <p:spPr>
          <a:xfrm>
            <a:off x="1275750" y="30523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5" name="Google Shape;125;p10"/>
          <p:cNvSpPr txBox="1"/>
          <p:nvPr>
            <p:ph idx="19" type="subTitle"/>
          </p:nvPr>
        </p:nvSpPr>
        <p:spPr>
          <a:xfrm>
            <a:off x="1275750" y="3349779"/>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6" name="Google Shape;126;p10"/>
          <p:cNvSpPr txBox="1"/>
          <p:nvPr>
            <p:ph idx="20" type="subTitle"/>
          </p:nvPr>
        </p:nvSpPr>
        <p:spPr>
          <a:xfrm>
            <a:off x="1275750" y="3647468"/>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7" name="Google Shape;127;p10"/>
          <p:cNvSpPr txBox="1"/>
          <p:nvPr>
            <p:ph idx="21" type="subTitle"/>
          </p:nvPr>
        </p:nvSpPr>
        <p:spPr>
          <a:xfrm>
            <a:off x="1275750" y="3945167"/>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8" name="Google Shape;128;p10"/>
          <p:cNvSpPr txBox="1"/>
          <p:nvPr>
            <p:ph idx="22" type="subTitle"/>
          </p:nvPr>
        </p:nvSpPr>
        <p:spPr>
          <a:xfrm>
            <a:off x="1275750" y="4241301"/>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9" name="Google Shape;129;p10"/>
          <p:cNvSpPr txBox="1"/>
          <p:nvPr>
            <p:ph idx="23" type="subTitle"/>
          </p:nvPr>
        </p:nvSpPr>
        <p:spPr>
          <a:xfrm>
            <a:off x="1275750" y="45400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30" name="Google Shape;130;p10"/>
          <p:cNvSpPr txBox="1"/>
          <p:nvPr>
            <p:ph idx="24" type="subTitle"/>
          </p:nvPr>
        </p:nvSpPr>
        <p:spPr>
          <a:xfrm>
            <a:off x="2863000" y="1925972"/>
            <a:ext cx="2684400" cy="972000"/>
          </a:xfrm>
          <a:prstGeom prst="rect">
            <a:avLst/>
          </a:prstGeom>
        </p:spPr>
        <p:txBody>
          <a:bodyPr anchorCtr="0" anchor="t" bIns="0" lIns="0" spcFirstLastPara="1" rIns="0" wrap="square" tIns="0">
            <a:noAutofit/>
          </a:bodyPr>
          <a:lstStyle>
            <a:lvl1pPr lvl="0">
              <a:lnSpc>
                <a:spcPct val="70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31" name="Google Shape;131;p10"/>
          <p:cNvSpPr txBox="1"/>
          <p:nvPr>
            <p:ph idx="25" type="subTitle"/>
          </p:nvPr>
        </p:nvSpPr>
        <p:spPr>
          <a:xfrm>
            <a:off x="2863000" y="3668715"/>
            <a:ext cx="2560500" cy="1243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2" name="Google Shape;132;p1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33" name="Google Shape;133;p10"/>
          <p:cNvSpPr txBox="1"/>
          <p:nvPr>
            <p:ph idx="26" type="subTitle"/>
          </p:nvPr>
        </p:nvSpPr>
        <p:spPr>
          <a:xfrm>
            <a:off x="62310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4" name="Google Shape;134;p10"/>
          <p:cNvSpPr txBox="1"/>
          <p:nvPr>
            <p:ph idx="27" type="subTitle"/>
          </p:nvPr>
        </p:nvSpPr>
        <p:spPr>
          <a:xfrm>
            <a:off x="62310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5" name="Google Shape;135;p10"/>
          <p:cNvSpPr txBox="1"/>
          <p:nvPr>
            <p:ph idx="28" type="subTitle"/>
          </p:nvPr>
        </p:nvSpPr>
        <p:spPr>
          <a:xfrm>
            <a:off x="75972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6" name="Google Shape;136;p10"/>
          <p:cNvSpPr txBox="1"/>
          <p:nvPr>
            <p:ph idx="29" type="subTitle"/>
          </p:nvPr>
        </p:nvSpPr>
        <p:spPr>
          <a:xfrm>
            <a:off x="75972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2">
  <p:cSld name="CUSTOM_4_1">
    <p:spTree>
      <p:nvGrpSpPr>
        <p:cNvPr id="137" name="Shape 137"/>
        <p:cNvGrpSpPr/>
        <p:nvPr/>
      </p:nvGrpSpPr>
      <p:grpSpPr>
        <a:xfrm>
          <a:off x="0" y="0"/>
          <a:ext cx="0" cy="0"/>
          <a:chOff x="0" y="0"/>
          <a:chExt cx="0" cy="0"/>
        </a:xfrm>
      </p:grpSpPr>
      <p:sp>
        <p:nvSpPr>
          <p:cNvPr id="138" name="Google Shape;138;p11"/>
          <p:cNvSpPr txBox="1"/>
          <p:nvPr>
            <p:ph idx="1" type="body"/>
          </p:nvPr>
        </p:nvSpPr>
        <p:spPr>
          <a:xfrm>
            <a:off x="2857500" y="1803950"/>
            <a:ext cx="3132000" cy="6303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accen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39" name="Google Shape;139;p11"/>
          <p:cNvSpPr txBox="1"/>
          <p:nvPr>
            <p:ph idx="2" type="body"/>
          </p:nvPr>
        </p:nvSpPr>
        <p:spPr>
          <a:xfrm>
            <a:off x="232075" y="1803950"/>
            <a:ext cx="2094900" cy="6303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40" name="Google Shape;140;p11"/>
          <p:cNvSpPr txBox="1"/>
          <p:nvPr>
            <p:ph idx="3"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41" name="Google Shape;141;p11"/>
          <p:cNvSpPr txBox="1"/>
          <p:nvPr>
            <p:ph idx="4" type="subTitle"/>
          </p:nvPr>
        </p:nvSpPr>
        <p:spPr>
          <a:xfrm>
            <a:off x="232075"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2" name="Google Shape;142;p11"/>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43" name="Google Shape;143;p11"/>
          <p:cNvSpPr txBox="1"/>
          <p:nvPr>
            <p:ph idx="5" type="subTitle"/>
          </p:nvPr>
        </p:nvSpPr>
        <p:spPr>
          <a:xfrm>
            <a:off x="235800"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4" name="Google Shape;144;p1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45" name="Google Shape;145;p11"/>
          <p:cNvSpPr txBox="1"/>
          <p:nvPr>
            <p:ph idx="6" type="subTitle"/>
          </p:nvPr>
        </p:nvSpPr>
        <p:spPr>
          <a:xfrm>
            <a:off x="232075" y="2526010"/>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6" name="Google Shape;146;p11"/>
          <p:cNvSpPr txBox="1"/>
          <p:nvPr>
            <p:ph idx="7" type="subTitle"/>
          </p:nvPr>
        </p:nvSpPr>
        <p:spPr>
          <a:xfrm>
            <a:off x="232075" y="399371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7" name="Google Shape;147;p11"/>
          <p:cNvSpPr txBox="1"/>
          <p:nvPr>
            <p:ph idx="8" type="subTitle"/>
          </p:nvPr>
        </p:nvSpPr>
        <p:spPr>
          <a:xfrm>
            <a:off x="1324825"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8" name="Google Shape;148;p11"/>
          <p:cNvSpPr txBox="1"/>
          <p:nvPr>
            <p:ph idx="9" type="subTitle"/>
          </p:nvPr>
        </p:nvSpPr>
        <p:spPr>
          <a:xfrm>
            <a:off x="230577"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49" name="Google Shape;149;p11"/>
          <p:cNvSpPr txBox="1"/>
          <p:nvPr>
            <p:ph idx="13" type="subTitle"/>
          </p:nvPr>
        </p:nvSpPr>
        <p:spPr>
          <a:xfrm>
            <a:off x="230577"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0" name="Google Shape;150;p11"/>
          <p:cNvSpPr txBox="1"/>
          <p:nvPr>
            <p:ph idx="14" type="subTitle"/>
          </p:nvPr>
        </p:nvSpPr>
        <p:spPr>
          <a:xfrm>
            <a:off x="230577"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1" name="Google Shape;151;p11"/>
          <p:cNvSpPr txBox="1"/>
          <p:nvPr>
            <p:ph idx="15" type="subTitle"/>
          </p:nvPr>
        </p:nvSpPr>
        <p:spPr>
          <a:xfrm>
            <a:off x="1330977" y="287730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2" name="Google Shape;152;p11"/>
          <p:cNvSpPr txBox="1"/>
          <p:nvPr>
            <p:ph idx="16" type="subTitle"/>
          </p:nvPr>
        </p:nvSpPr>
        <p:spPr>
          <a:xfrm>
            <a:off x="1330977" y="319595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3" name="Google Shape;153;p11"/>
          <p:cNvSpPr txBox="1"/>
          <p:nvPr>
            <p:ph idx="17" type="subTitle"/>
          </p:nvPr>
        </p:nvSpPr>
        <p:spPr>
          <a:xfrm>
            <a:off x="1330977" y="3514375"/>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4" name="Google Shape;154;p11"/>
          <p:cNvSpPr txBox="1"/>
          <p:nvPr>
            <p:ph idx="18" type="subTitle"/>
          </p:nvPr>
        </p:nvSpPr>
        <p:spPr>
          <a:xfrm>
            <a:off x="2857500"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5" name="Google Shape;155;p11"/>
          <p:cNvSpPr txBox="1"/>
          <p:nvPr>
            <p:ph idx="19" type="subTitle"/>
          </p:nvPr>
        </p:nvSpPr>
        <p:spPr>
          <a:xfrm>
            <a:off x="2857500" y="25262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6" name="Google Shape;156;p11"/>
          <p:cNvSpPr txBox="1"/>
          <p:nvPr>
            <p:ph idx="20" type="subTitle"/>
          </p:nvPr>
        </p:nvSpPr>
        <p:spPr>
          <a:xfrm>
            <a:off x="2857500" y="39923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7" name="Google Shape;157;p11"/>
          <p:cNvSpPr txBox="1"/>
          <p:nvPr>
            <p:ph idx="21" type="subTitle"/>
          </p:nvPr>
        </p:nvSpPr>
        <p:spPr>
          <a:xfrm>
            <a:off x="2857502"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8" name="Google Shape;158;p11"/>
          <p:cNvSpPr txBox="1"/>
          <p:nvPr>
            <p:ph idx="22" type="subTitle"/>
          </p:nvPr>
        </p:nvSpPr>
        <p:spPr>
          <a:xfrm>
            <a:off x="2857502"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9" name="Google Shape;159;p11"/>
          <p:cNvSpPr txBox="1"/>
          <p:nvPr>
            <p:ph idx="23" type="subTitle"/>
          </p:nvPr>
        </p:nvSpPr>
        <p:spPr>
          <a:xfrm>
            <a:off x="2857502"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0" name="Google Shape;160;p11"/>
          <p:cNvSpPr txBox="1"/>
          <p:nvPr>
            <p:ph idx="24" type="subTitle"/>
          </p:nvPr>
        </p:nvSpPr>
        <p:spPr>
          <a:xfrm>
            <a:off x="6231050" y="1461175"/>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1" name="Google Shape;161;p11"/>
          <p:cNvSpPr txBox="1"/>
          <p:nvPr>
            <p:ph idx="25" type="subTitle"/>
          </p:nvPr>
        </p:nvSpPr>
        <p:spPr>
          <a:xfrm>
            <a:off x="6231050" y="3257297"/>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2" name="Google Shape;162;p11"/>
          <p:cNvSpPr txBox="1"/>
          <p:nvPr>
            <p:ph idx="26" type="subTitle"/>
          </p:nvPr>
        </p:nvSpPr>
        <p:spPr>
          <a:xfrm>
            <a:off x="6231050" y="180360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3" name="Google Shape;163;p11"/>
          <p:cNvSpPr txBox="1"/>
          <p:nvPr>
            <p:ph idx="27" type="subTitle"/>
          </p:nvPr>
        </p:nvSpPr>
        <p:spPr>
          <a:xfrm>
            <a:off x="6231050" y="2056043"/>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4" name="Google Shape;164;p11"/>
          <p:cNvSpPr txBox="1"/>
          <p:nvPr>
            <p:ph idx="28" type="subTitle"/>
          </p:nvPr>
        </p:nvSpPr>
        <p:spPr>
          <a:xfrm>
            <a:off x="6231050" y="2308487"/>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5" name="Google Shape;165;p11"/>
          <p:cNvSpPr txBox="1"/>
          <p:nvPr>
            <p:ph idx="29" type="subTitle"/>
          </p:nvPr>
        </p:nvSpPr>
        <p:spPr>
          <a:xfrm>
            <a:off x="6231050" y="256093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6" name="Google Shape;166;p11"/>
          <p:cNvSpPr txBox="1"/>
          <p:nvPr>
            <p:ph idx="30" type="subTitle"/>
          </p:nvPr>
        </p:nvSpPr>
        <p:spPr>
          <a:xfrm>
            <a:off x="6231050" y="2813374"/>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nly">
  <p:cSld name="BLANK_1_1_1_1">
    <p:spTree>
      <p:nvGrpSpPr>
        <p:cNvPr id="167" name="Shape 167"/>
        <p:cNvGrpSpPr/>
        <p:nvPr/>
      </p:nvGrpSpPr>
      <p:grpSpPr>
        <a:xfrm>
          <a:off x="0" y="0"/>
          <a:ext cx="0" cy="0"/>
          <a:chOff x="0" y="0"/>
          <a:chExt cx="0" cy="0"/>
        </a:xfrm>
      </p:grpSpPr>
      <p:sp>
        <p:nvSpPr>
          <p:cNvPr id="168" name="Google Shape;168;p1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69" name="Google Shape;169;p1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0" name="Google Shape;170;p1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steps">
  <p:cSld name="BLANK_1_1_1_1_3">
    <p:spTree>
      <p:nvGrpSpPr>
        <p:cNvPr id="171" name="Shape 171"/>
        <p:cNvGrpSpPr/>
        <p:nvPr/>
      </p:nvGrpSpPr>
      <p:grpSpPr>
        <a:xfrm>
          <a:off x="0" y="0"/>
          <a:ext cx="0" cy="0"/>
          <a:chOff x="0" y="0"/>
          <a:chExt cx="0" cy="0"/>
        </a:xfrm>
      </p:grpSpPr>
      <p:sp>
        <p:nvSpPr>
          <p:cNvPr id="172" name="Google Shape;172;p1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73" name="Google Shape;173;p13"/>
          <p:cNvSpPr txBox="1"/>
          <p:nvPr>
            <p:ph idx="2" type="subTitle"/>
          </p:nvPr>
        </p:nvSpPr>
        <p:spPr>
          <a:xfrm>
            <a:off x="333888"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4" name="Google Shape;174;p13"/>
          <p:cNvSpPr txBox="1"/>
          <p:nvPr>
            <p:ph idx="3" type="subTitle"/>
          </p:nvPr>
        </p:nvSpPr>
        <p:spPr>
          <a:xfrm>
            <a:off x="208496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5" name="Google Shape;175;p13"/>
          <p:cNvSpPr txBox="1"/>
          <p:nvPr>
            <p:ph idx="4" type="subTitle"/>
          </p:nvPr>
        </p:nvSpPr>
        <p:spPr>
          <a:xfrm>
            <a:off x="378371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6" name="Google Shape;176;p13"/>
          <p:cNvSpPr txBox="1"/>
          <p:nvPr>
            <p:ph idx="5" type="subTitle"/>
          </p:nvPr>
        </p:nvSpPr>
        <p:spPr>
          <a:xfrm>
            <a:off x="7521925"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7" name="Google Shape;177;p1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8" name="Google Shape;178;p13"/>
          <p:cNvSpPr txBox="1"/>
          <p:nvPr>
            <p:ph idx="6" type="subTitle"/>
          </p:nvPr>
        </p:nvSpPr>
        <p:spPr>
          <a:xfrm>
            <a:off x="228600"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79" name="Google Shape;179;p13"/>
          <p:cNvSpPr txBox="1"/>
          <p:nvPr>
            <p:ph idx="7" type="subTitle"/>
          </p:nvPr>
        </p:nvSpPr>
        <p:spPr>
          <a:xfrm>
            <a:off x="197967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0" name="Google Shape;180;p13"/>
          <p:cNvSpPr txBox="1"/>
          <p:nvPr>
            <p:ph idx="8" type="subTitle"/>
          </p:nvPr>
        </p:nvSpPr>
        <p:spPr>
          <a:xfrm>
            <a:off x="36784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1" name="Google Shape;181;p13"/>
          <p:cNvSpPr txBox="1"/>
          <p:nvPr>
            <p:ph idx="9" type="subTitle"/>
          </p:nvPr>
        </p:nvSpPr>
        <p:spPr>
          <a:xfrm>
            <a:off x="5554425" y="278952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182" name="Google Shape;182;p13"/>
          <p:cNvSpPr txBox="1"/>
          <p:nvPr>
            <p:ph idx="13" type="subTitle"/>
          </p:nvPr>
        </p:nvSpPr>
        <p:spPr>
          <a:xfrm>
            <a:off x="74166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3" name="Google Shape;183;p13"/>
          <p:cNvSpPr txBox="1"/>
          <p:nvPr>
            <p:ph idx="14" type="subTitle"/>
          </p:nvPr>
        </p:nvSpPr>
        <p:spPr>
          <a:xfrm>
            <a:off x="5659713" y="2324029"/>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lt1"/>
              </a:buClr>
              <a:buSzPts val="7200"/>
              <a:buFont typeface="Forum"/>
              <a:buNone/>
              <a:defRPr sz="7200"/>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84" name="Google Shape;184;p1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s">
  <p:cSld name="CUSTOM_5">
    <p:spTree>
      <p:nvGrpSpPr>
        <p:cNvPr id="185" name="Shape 185"/>
        <p:cNvGrpSpPr/>
        <p:nvPr/>
      </p:nvGrpSpPr>
      <p:grpSpPr>
        <a:xfrm>
          <a:off x="0" y="0"/>
          <a:ext cx="0" cy="0"/>
          <a:chOff x="0" y="0"/>
          <a:chExt cx="0" cy="0"/>
        </a:xfrm>
      </p:grpSpPr>
      <p:sp>
        <p:nvSpPr>
          <p:cNvPr id="186" name="Google Shape;186;p1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87" name="Google Shape;187;p14"/>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88" name="Google Shape;188;p14"/>
          <p:cNvSpPr txBox="1"/>
          <p:nvPr>
            <p:ph idx="2" type="body"/>
          </p:nvPr>
        </p:nvSpPr>
        <p:spPr>
          <a:xfrm>
            <a:off x="232375"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89" name="Google Shape;189;p14"/>
          <p:cNvSpPr txBox="1"/>
          <p:nvPr>
            <p:ph idx="3" type="subTitle"/>
          </p:nvPr>
        </p:nvSpPr>
        <p:spPr>
          <a:xfrm>
            <a:off x="23365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0" name="Google Shape;190;p14"/>
          <p:cNvSpPr txBox="1"/>
          <p:nvPr>
            <p:ph idx="4" type="subTitle"/>
          </p:nvPr>
        </p:nvSpPr>
        <p:spPr>
          <a:xfrm>
            <a:off x="2423700" y="20643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1" name="Google Shape;191;p14"/>
          <p:cNvSpPr txBox="1"/>
          <p:nvPr>
            <p:ph idx="5" type="subTitle"/>
          </p:nvPr>
        </p:nvSpPr>
        <p:spPr>
          <a:xfrm>
            <a:off x="46188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2" name="Google Shape;192;p14"/>
          <p:cNvSpPr txBox="1"/>
          <p:nvPr>
            <p:ph idx="6" type="subTitle"/>
          </p:nvPr>
        </p:nvSpPr>
        <p:spPr>
          <a:xfrm>
            <a:off x="68139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3" name="Google Shape;193;p14"/>
          <p:cNvSpPr txBox="1"/>
          <p:nvPr>
            <p:ph idx="7" type="body"/>
          </p:nvPr>
        </p:nvSpPr>
        <p:spPr>
          <a:xfrm>
            <a:off x="2423850"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4" name="Google Shape;194;p14"/>
          <p:cNvSpPr txBox="1"/>
          <p:nvPr>
            <p:ph idx="8" type="body"/>
          </p:nvPr>
        </p:nvSpPr>
        <p:spPr>
          <a:xfrm>
            <a:off x="4615325"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5" name="Google Shape;195;p14"/>
          <p:cNvSpPr txBox="1"/>
          <p:nvPr>
            <p:ph idx="9" type="body"/>
          </p:nvPr>
        </p:nvSpPr>
        <p:spPr>
          <a:xfrm>
            <a:off x="6806800"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6" name="Google Shape;196;p14"/>
          <p:cNvSpPr txBox="1"/>
          <p:nvPr>
            <p:ph idx="13" type="subTitle"/>
          </p:nvPr>
        </p:nvSpPr>
        <p:spPr>
          <a:xfrm>
            <a:off x="433925"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7" name="Google Shape;197;p14"/>
          <p:cNvSpPr txBox="1"/>
          <p:nvPr>
            <p:ph idx="14" type="subTitle"/>
          </p:nvPr>
        </p:nvSpPr>
        <p:spPr>
          <a:xfrm>
            <a:off x="433925"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8" name="Google Shape;198;p14"/>
          <p:cNvSpPr txBox="1"/>
          <p:nvPr>
            <p:ph idx="15" type="subTitle"/>
          </p:nvPr>
        </p:nvSpPr>
        <p:spPr>
          <a:xfrm>
            <a:off x="433925"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9" name="Google Shape;199;p14"/>
          <p:cNvSpPr txBox="1"/>
          <p:nvPr>
            <p:ph idx="16" type="subTitle"/>
          </p:nvPr>
        </p:nvSpPr>
        <p:spPr>
          <a:xfrm>
            <a:off x="26291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0" name="Google Shape;200;p14"/>
          <p:cNvSpPr txBox="1"/>
          <p:nvPr>
            <p:ph idx="17" type="subTitle"/>
          </p:nvPr>
        </p:nvSpPr>
        <p:spPr>
          <a:xfrm>
            <a:off x="26291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1" name="Google Shape;201;p14"/>
          <p:cNvSpPr txBox="1"/>
          <p:nvPr>
            <p:ph idx="18" type="subTitle"/>
          </p:nvPr>
        </p:nvSpPr>
        <p:spPr>
          <a:xfrm>
            <a:off x="26291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2" name="Google Shape;202;p14"/>
          <p:cNvSpPr txBox="1"/>
          <p:nvPr>
            <p:ph idx="19" type="subTitle"/>
          </p:nvPr>
        </p:nvSpPr>
        <p:spPr>
          <a:xfrm>
            <a:off x="48243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3" name="Google Shape;203;p14"/>
          <p:cNvSpPr txBox="1"/>
          <p:nvPr>
            <p:ph idx="20" type="subTitle"/>
          </p:nvPr>
        </p:nvSpPr>
        <p:spPr>
          <a:xfrm>
            <a:off x="48243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4" name="Google Shape;204;p14"/>
          <p:cNvSpPr txBox="1"/>
          <p:nvPr>
            <p:ph idx="21" type="subTitle"/>
          </p:nvPr>
        </p:nvSpPr>
        <p:spPr>
          <a:xfrm>
            <a:off x="48243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5" name="Google Shape;205;p14"/>
          <p:cNvSpPr txBox="1"/>
          <p:nvPr>
            <p:ph idx="22" type="subTitle"/>
          </p:nvPr>
        </p:nvSpPr>
        <p:spPr>
          <a:xfrm>
            <a:off x="70195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6" name="Google Shape;206;p14"/>
          <p:cNvSpPr txBox="1"/>
          <p:nvPr>
            <p:ph idx="23" type="subTitle"/>
          </p:nvPr>
        </p:nvSpPr>
        <p:spPr>
          <a:xfrm>
            <a:off x="70195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7" name="Google Shape;207;p14"/>
          <p:cNvSpPr txBox="1"/>
          <p:nvPr>
            <p:ph idx="24" type="subTitle"/>
          </p:nvPr>
        </p:nvSpPr>
        <p:spPr>
          <a:xfrm>
            <a:off x="70195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8" name="Google Shape;208;p1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09" name="Google Shape;209;p14"/>
          <p:cNvSpPr/>
          <p:nvPr>
            <p:ph idx="25" type="pic"/>
          </p:nvPr>
        </p:nvSpPr>
        <p:spPr>
          <a:xfrm>
            <a:off x="228600" y="1538225"/>
            <a:ext cx="871500" cy="412500"/>
          </a:xfrm>
          <a:prstGeom prst="roundRect">
            <a:avLst>
              <a:gd fmla="val 50000" name="adj"/>
            </a:avLst>
          </a:prstGeom>
          <a:noFill/>
          <a:ln>
            <a:noFill/>
          </a:ln>
        </p:spPr>
      </p:sp>
      <p:sp>
        <p:nvSpPr>
          <p:cNvPr id="210" name="Google Shape;210;p14"/>
          <p:cNvSpPr/>
          <p:nvPr>
            <p:ph idx="26" type="pic"/>
          </p:nvPr>
        </p:nvSpPr>
        <p:spPr>
          <a:xfrm>
            <a:off x="2423700" y="1538225"/>
            <a:ext cx="871500" cy="412500"/>
          </a:xfrm>
          <a:prstGeom prst="roundRect">
            <a:avLst>
              <a:gd fmla="val 50000" name="adj"/>
            </a:avLst>
          </a:prstGeom>
          <a:noFill/>
          <a:ln>
            <a:noFill/>
          </a:ln>
        </p:spPr>
      </p:sp>
      <p:sp>
        <p:nvSpPr>
          <p:cNvPr id="211" name="Google Shape;211;p14"/>
          <p:cNvSpPr/>
          <p:nvPr>
            <p:ph idx="27" type="pic"/>
          </p:nvPr>
        </p:nvSpPr>
        <p:spPr>
          <a:xfrm>
            <a:off x="4618800" y="1538225"/>
            <a:ext cx="871500" cy="412500"/>
          </a:xfrm>
          <a:prstGeom prst="roundRect">
            <a:avLst>
              <a:gd fmla="val 50000" name="adj"/>
            </a:avLst>
          </a:prstGeom>
          <a:noFill/>
          <a:ln>
            <a:noFill/>
          </a:ln>
        </p:spPr>
      </p:sp>
      <p:sp>
        <p:nvSpPr>
          <p:cNvPr id="212" name="Google Shape;212;p14"/>
          <p:cNvSpPr/>
          <p:nvPr>
            <p:ph idx="28" type="pic"/>
          </p:nvPr>
        </p:nvSpPr>
        <p:spPr>
          <a:xfrm>
            <a:off x="6813900" y="1538225"/>
            <a:ext cx="871500" cy="412500"/>
          </a:xfrm>
          <a:prstGeom prst="roundRect">
            <a:avLst>
              <a:gd fmla="val 50000" name="adj"/>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ideas w/ image">
  <p:cSld name="CUSTOM_5_1">
    <p:spTree>
      <p:nvGrpSpPr>
        <p:cNvPr id="213" name="Shape 213"/>
        <p:cNvGrpSpPr/>
        <p:nvPr/>
      </p:nvGrpSpPr>
      <p:grpSpPr>
        <a:xfrm>
          <a:off x="0" y="0"/>
          <a:ext cx="0" cy="0"/>
          <a:chOff x="0" y="0"/>
          <a:chExt cx="0" cy="0"/>
        </a:xfrm>
      </p:grpSpPr>
      <p:sp>
        <p:nvSpPr>
          <p:cNvPr id="214" name="Google Shape;214;p15"/>
          <p:cNvSpPr/>
          <p:nvPr>
            <p:ph idx="2" type="pic"/>
          </p:nvPr>
        </p:nvSpPr>
        <p:spPr>
          <a:xfrm>
            <a:off x="3019625" y="1353263"/>
            <a:ext cx="914400" cy="412500"/>
          </a:xfrm>
          <a:prstGeom prst="roundRect">
            <a:avLst>
              <a:gd fmla="val 50000" name="adj"/>
            </a:avLst>
          </a:prstGeom>
          <a:noFill/>
          <a:ln>
            <a:noFill/>
          </a:ln>
        </p:spPr>
      </p:sp>
      <p:sp>
        <p:nvSpPr>
          <p:cNvPr id="215" name="Google Shape;215;p15"/>
          <p:cNvSpPr/>
          <p:nvPr>
            <p:ph idx="3" type="pic"/>
          </p:nvPr>
        </p:nvSpPr>
        <p:spPr>
          <a:xfrm>
            <a:off x="5213463" y="1353263"/>
            <a:ext cx="914400" cy="412500"/>
          </a:xfrm>
          <a:prstGeom prst="roundRect">
            <a:avLst>
              <a:gd fmla="val 50000" name="adj"/>
            </a:avLst>
          </a:prstGeom>
          <a:noFill/>
          <a:ln>
            <a:noFill/>
          </a:ln>
        </p:spPr>
      </p:sp>
      <p:sp>
        <p:nvSpPr>
          <p:cNvPr id="216" name="Google Shape;216;p15"/>
          <p:cNvSpPr/>
          <p:nvPr>
            <p:ph idx="4" type="pic"/>
          </p:nvPr>
        </p:nvSpPr>
        <p:spPr>
          <a:xfrm>
            <a:off x="7407313" y="1353263"/>
            <a:ext cx="914400" cy="412500"/>
          </a:xfrm>
          <a:prstGeom prst="roundRect">
            <a:avLst>
              <a:gd fmla="val 50000" name="adj"/>
            </a:avLst>
          </a:prstGeom>
          <a:noFill/>
          <a:ln>
            <a:noFill/>
          </a:ln>
        </p:spPr>
      </p:sp>
      <p:sp>
        <p:nvSpPr>
          <p:cNvPr id="217" name="Google Shape;217;p15"/>
          <p:cNvSpPr/>
          <p:nvPr>
            <p:ph idx="5" type="pic"/>
          </p:nvPr>
        </p:nvSpPr>
        <p:spPr>
          <a:xfrm>
            <a:off x="827050" y="1353263"/>
            <a:ext cx="914400" cy="412500"/>
          </a:xfrm>
          <a:prstGeom prst="roundRect">
            <a:avLst>
              <a:gd fmla="val 50000" name="adj"/>
            </a:avLst>
          </a:prstGeom>
          <a:noFill/>
          <a:ln>
            <a:noFill/>
          </a:ln>
        </p:spPr>
      </p:sp>
      <p:sp>
        <p:nvSpPr>
          <p:cNvPr id="218" name="Google Shape;218;p1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19" name="Google Shape;219;p15"/>
          <p:cNvSpPr txBox="1"/>
          <p:nvPr>
            <p:ph idx="6" type="subTitle"/>
          </p:nvPr>
        </p:nvSpPr>
        <p:spPr>
          <a:xfrm>
            <a:off x="23365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0" name="Google Shape;220;p15"/>
          <p:cNvSpPr txBox="1"/>
          <p:nvPr>
            <p:ph idx="7" type="subTitle"/>
          </p:nvPr>
        </p:nvSpPr>
        <p:spPr>
          <a:xfrm>
            <a:off x="24237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1" name="Google Shape;221;p15"/>
          <p:cNvSpPr txBox="1"/>
          <p:nvPr>
            <p:ph idx="8" type="subTitle"/>
          </p:nvPr>
        </p:nvSpPr>
        <p:spPr>
          <a:xfrm>
            <a:off x="46188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2" name="Google Shape;222;p15"/>
          <p:cNvSpPr txBox="1"/>
          <p:nvPr>
            <p:ph idx="9" type="subTitle"/>
          </p:nvPr>
        </p:nvSpPr>
        <p:spPr>
          <a:xfrm>
            <a:off x="68139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3" name="Google Shape;223;p1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24" name="Google Shape;224;p1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25" name="Google Shape;225;p15"/>
          <p:cNvSpPr txBox="1"/>
          <p:nvPr>
            <p:ph idx="13" type="subTitle"/>
          </p:nvPr>
        </p:nvSpPr>
        <p:spPr>
          <a:xfrm>
            <a:off x="2286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6" name="Google Shape;226;p15"/>
          <p:cNvSpPr txBox="1"/>
          <p:nvPr>
            <p:ph idx="14" type="subTitle"/>
          </p:nvPr>
        </p:nvSpPr>
        <p:spPr>
          <a:xfrm>
            <a:off x="2286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7" name="Google Shape;227;p15"/>
          <p:cNvSpPr txBox="1"/>
          <p:nvPr>
            <p:ph idx="15" type="subTitle"/>
          </p:nvPr>
        </p:nvSpPr>
        <p:spPr>
          <a:xfrm>
            <a:off x="2286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8" name="Google Shape;228;p15"/>
          <p:cNvSpPr txBox="1"/>
          <p:nvPr>
            <p:ph idx="16" type="subTitle"/>
          </p:nvPr>
        </p:nvSpPr>
        <p:spPr>
          <a:xfrm>
            <a:off x="2286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29" name="Google Shape;229;p15"/>
          <p:cNvSpPr txBox="1"/>
          <p:nvPr>
            <p:ph idx="17" type="subTitle"/>
          </p:nvPr>
        </p:nvSpPr>
        <p:spPr>
          <a:xfrm>
            <a:off x="2286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0" name="Google Shape;230;p15"/>
          <p:cNvSpPr txBox="1"/>
          <p:nvPr>
            <p:ph idx="18" type="subTitle"/>
          </p:nvPr>
        </p:nvSpPr>
        <p:spPr>
          <a:xfrm>
            <a:off x="2286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1" name="Google Shape;231;p15"/>
          <p:cNvSpPr txBox="1"/>
          <p:nvPr>
            <p:ph idx="19" type="subTitle"/>
          </p:nvPr>
        </p:nvSpPr>
        <p:spPr>
          <a:xfrm>
            <a:off x="24237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2" name="Google Shape;232;p15"/>
          <p:cNvSpPr txBox="1"/>
          <p:nvPr>
            <p:ph idx="20" type="subTitle"/>
          </p:nvPr>
        </p:nvSpPr>
        <p:spPr>
          <a:xfrm>
            <a:off x="24237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3" name="Google Shape;233;p15"/>
          <p:cNvSpPr txBox="1"/>
          <p:nvPr>
            <p:ph idx="21" type="subTitle"/>
          </p:nvPr>
        </p:nvSpPr>
        <p:spPr>
          <a:xfrm>
            <a:off x="24237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4" name="Google Shape;234;p15"/>
          <p:cNvSpPr txBox="1"/>
          <p:nvPr>
            <p:ph idx="22" type="subTitle"/>
          </p:nvPr>
        </p:nvSpPr>
        <p:spPr>
          <a:xfrm>
            <a:off x="24237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5" name="Google Shape;235;p15"/>
          <p:cNvSpPr txBox="1"/>
          <p:nvPr>
            <p:ph idx="23" type="subTitle"/>
          </p:nvPr>
        </p:nvSpPr>
        <p:spPr>
          <a:xfrm>
            <a:off x="24237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6" name="Google Shape;236;p15"/>
          <p:cNvSpPr txBox="1"/>
          <p:nvPr>
            <p:ph idx="24" type="subTitle"/>
          </p:nvPr>
        </p:nvSpPr>
        <p:spPr>
          <a:xfrm>
            <a:off x="24237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7" name="Google Shape;237;p15"/>
          <p:cNvSpPr txBox="1"/>
          <p:nvPr>
            <p:ph idx="25" type="subTitle"/>
          </p:nvPr>
        </p:nvSpPr>
        <p:spPr>
          <a:xfrm>
            <a:off x="46188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8" name="Google Shape;238;p15"/>
          <p:cNvSpPr txBox="1"/>
          <p:nvPr>
            <p:ph idx="26" type="subTitle"/>
          </p:nvPr>
        </p:nvSpPr>
        <p:spPr>
          <a:xfrm>
            <a:off x="46188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9" name="Google Shape;239;p15"/>
          <p:cNvSpPr txBox="1"/>
          <p:nvPr>
            <p:ph idx="27" type="subTitle"/>
          </p:nvPr>
        </p:nvSpPr>
        <p:spPr>
          <a:xfrm>
            <a:off x="46188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0" name="Google Shape;240;p15"/>
          <p:cNvSpPr txBox="1"/>
          <p:nvPr>
            <p:ph idx="28" type="subTitle"/>
          </p:nvPr>
        </p:nvSpPr>
        <p:spPr>
          <a:xfrm>
            <a:off x="46188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1" name="Google Shape;241;p15"/>
          <p:cNvSpPr txBox="1"/>
          <p:nvPr>
            <p:ph idx="29" type="subTitle"/>
          </p:nvPr>
        </p:nvSpPr>
        <p:spPr>
          <a:xfrm>
            <a:off x="46188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2" name="Google Shape;242;p15"/>
          <p:cNvSpPr txBox="1"/>
          <p:nvPr>
            <p:ph idx="30" type="subTitle"/>
          </p:nvPr>
        </p:nvSpPr>
        <p:spPr>
          <a:xfrm>
            <a:off x="46188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3" name="Google Shape;243;p15"/>
          <p:cNvSpPr txBox="1"/>
          <p:nvPr>
            <p:ph idx="31" type="subTitle"/>
          </p:nvPr>
        </p:nvSpPr>
        <p:spPr>
          <a:xfrm>
            <a:off x="6815568"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4" name="Google Shape;244;p15"/>
          <p:cNvSpPr txBox="1"/>
          <p:nvPr>
            <p:ph idx="32" type="subTitle"/>
          </p:nvPr>
        </p:nvSpPr>
        <p:spPr>
          <a:xfrm>
            <a:off x="6815568"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5" name="Google Shape;245;p15"/>
          <p:cNvSpPr txBox="1"/>
          <p:nvPr>
            <p:ph idx="33" type="subTitle"/>
          </p:nvPr>
        </p:nvSpPr>
        <p:spPr>
          <a:xfrm>
            <a:off x="6815568"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6" name="Google Shape;246;p15"/>
          <p:cNvSpPr txBox="1"/>
          <p:nvPr>
            <p:ph idx="34" type="subTitle"/>
          </p:nvPr>
        </p:nvSpPr>
        <p:spPr>
          <a:xfrm>
            <a:off x="6815568"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7" name="Google Shape;247;p15"/>
          <p:cNvSpPr txBox="1"/>
          <p:nvPr>
            <p:ph idx="35" type="subTitle"/>
          </p:nvPr>
        </p:nvSpPr>
        <p:spPr>
          <a:xfrm>
            <a:off x="6815568"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8" name="Google Shape;248;p15"/>
          <p:cNvSpPr txBox="1"/>
          <p:nvPr>
            <p:ph idx="36" type="subTitle"/>
          </p:nvPr>
        </p:nvSpPr>
        <p:spPr>
          <a:xfrm>
            <a:off x="6815568"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um title only">
  <p:cSld name="BLANK_1_1_1_1_2">
    <p:spTree>
      <p:nvGrpSpPr>
        <p:cNvPr id="249" name="Shape 249"/>
        <p:cNvGrpSpPr/>
        <p:nvPr/>
      </p:nvGrpSpPr>
      <p:grpSpPr>
        <a:xfrm>
          <a:off x="0" y="0"/>
          <a:ext cx="0" cy="0"/>
          <a:chOff x="0" y="0"/>
          <a:chExt cx="0" cy="0"/>
        </a:xfrm>
      </p:grpSpPr>
      <p:sp>
        <p:nvSpPr>
          <p:cNvPr id="250" name="Google Shape;250;p16"/>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51" name="Google Shape;251;p1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52" name="Google Shape;252;p1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p:cSld name="BLANK_1_1_1_1_1_1">
    <p:bg>
      <p:bgPr>
        <a:solidFill>
          <a:schemeClr val="lt1"/>
        </a:solidFill>
      </p:bgPr>
    </p:bg>
    <p:spTree>
      <p:nvGrpSpPr>
        <p:cNvPr id="253" name="Shape 253"/>
        <p:cNvGrpSpPr/>
        <p:nvPr/>
      </p:nvGrpSpPr>
      <p:grpSpPr>
        <a:xfrm>
          <a:off x="0" y="0"/>
          <a:ext cx="0" cy="0"/>
          <a:chOff x="0" y="0"/>
          <a:chExt cx="0" cy="0"/>
        </a:xfrm>
      </p:grpSpPr>
      <p:sp>
        <p:nvSpPr>
          <p:cNvPr id="254" name="Google Shape;254;p17"/>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55" name="Google Shape;255;p17"/>
          <p:cNvSpPr/>
          <p:nvPr>
            <p:ph idx="2" type="pic"/>
          </p:nvPr>
        </p:nvSpPr>
        <p:spPr>
          <a:xfrm>
            <a:off x="1407350" y="1446450"/>
            <a:ext cx="1500300" cy="710100"/>
          </a:xfrm>
          <a:prstGeom prst="roundRect">
            <a:avLst>
              <a:gd fmla="val 16667" name="adj"/>
            </a:avLst>
          </a:prstGeom>
          <a:noFill/>
          <a:ln>
            <a:noFill/>
          </a:ln>
        </p:spPr>
      </p:sp>
      <p:sp>
        <p:nvSpPr>
          <p:cNvPr id="256" name="Google Shape;256;p17"/>
          <p:cNvSpPr txBox="1"/>
          <p:nvPr>
            <p:ph type="title"/>
          </p:nvPr>
        </p:nvSpPr>
        <p:spPr>
          <a:xfrm>
            <a:off x="1028550" y="2023325"/>
            <a:ext cx="7180800" cy="841800"/>
          </a:xfrm>
          <a:prstGeom prst="rect">
            <a:avLst/>
          </a:prstGeom>
        </p:spPr>
        <p:txBody>
          <a:bodyPr anchorCtr="0" anchor="t" bIns="0" lIns="91425" spcFirstLastPara="1" rIns="91425" wrap="square" tIns="91425">
            <a:spAutoFit/>
          </a:bodyPr>
          <a:lstStyle>
            <a:lvl1pPr lvl="0" algn="ctr">
              <a:lnSpc>
                <a:spcPct val="75000"/>
              </a:lnSpc>
              <a:spcBef>
                <a:spcPts val="0"/>
              </a:spcBef>
              <a:spcAft>
                <a:spcPts val="0"/>
              </a:spcAft>
              <a:buClr>
                <a:schemeClr val="dk1"/>
              </a:buClr>
              <a:buSzPts val="4800"/>
              <a:buFont typeface="Forum"/>
              <a:buNone/>
              <a:defRPr sz="4800">
                <a:solidFill>
                  <a:schemeClr val="dk1"/>
                </a:solidFill>
              </a:defRPr>
            </a:lvl1pPr>
            <a:lvl2pPr lvl="1"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2pPr>
            <a:lvl3pPr lvl="2"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3pPr>
            <a:lvl4pPr lvl="3"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4pPr>
            <a:lvl5pPr lvl="4"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5pPr>
            <a:lvl6pPr lvl="5"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6pPr>
            <a:lvl7pPr lvl="6"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7pPr>
            <a:lvl8pPr lvl="7"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8pPr>
            <a:lvl9pPr lvl="8"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9pPr>
          </a:lstStyle>
          <a:p/>
        </p:txBody>
      </p:sp>
      <p:sp>
        <p:nvSpPr>
          <p:cNvPr id="257" name="Google Shape;257;p17"/>
          <p:cNvSpPr/>
          <p:nvPr>
            <p:ph idx="3" type="pic"/>
          </p:nvPr>
        </p:nvSpPr>
        <p:spPr>
          <a:xfrm>
            <a:off x="5316900" y="3181200"/>
            <a:ext cx="763800" cy="763800"/>
          </a:xfrm>
          <a:prstGeom prst="ellipse">
            <a:avLst/>
          </a:prstGeom>
          <a:noFill/>
          <a:ln>
            <a:noFill/>
          </a:ln>
        </p:spPr>
      </p:sp>
      <p:sp>
        <p:nvSpPr>
          <p:cNvPr id="258" name="Google Shape;258;p1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BLANK_1_1_1_1_1_1_2">
    <p:spTree>
      <p:nvGrpSpPr>
        <p:cNvPr id="259" name="Shape 259"/>
        <p:cNvGrpSpPr/>
        <p:nvPr/>
      </p:nvGrpSpPr>
      <p:grpSpPr>
        <a:xfrm>
          <a:off x="0" y="0"/>
          <a:ext cx="0" cy="0"/>
          <a:chOff x="0" y="0"/>
          <a:chExt cx="0" cy="0"/>
        </a:xfrm>
      </p:grpSpPr>
      <p:sp>
        <p:nvSpPr>
          <p:cNvPr id="260" name="Google Shape;260;p1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61" name="Google Shape;261;p18"/>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62" name="Google Shape;262;p18"/>
          <p:cNvSpPr txBox="1"/>
          <p:nvPr>
            <p:ph idx="2" type="subTitle"/>
          </p:nvPr>
        </p:nvSpPr>
        <p:spPr>
          <a:xfrm>
            <a:off x="22867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3" name="Google Shape;263;p18"/>
          <p:cNvSpPr txBox="1"/>
          <p:nvPr>
            <p:ph idx="3" type="body"/>
          </p:nvPr>
        </p:nvSpPr>
        <p:spPr>
          <a:xfrm>
            <a:off x="76102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4" name="Google Shape;264;p18"/>
          <p:cNvSpPr txBox="1"/>
          <p:nvPr>
            <p:ph idx="4" type="subTitle"/>
          </p:nvPr>
        </p:nvSpPr>
        <p:spPr>
          <a:xfrm>
            <a:off x="3154650"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5" name="Google Shape;265;p18"/>
          <p:cNvSpPr txBox="1"/>
          <p:nvPr>
            <p:ph idx="5" type="body"/>
          </p:nvPr>
        </p:nvSpPr>
        <p:spPr>
          <a:xfrm>
            <a:off x="3687000"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6" name="Google Shape;266;p18"/>
          <p:cNvSpPr txBox="1"/>
          <p:nvPr>
            <p:ph idx="6" type="subTitle"/>
          </p:nvPr>
        </p:nvSpPr>
        <p:spPr>
          <a:xfrm>
            <a:off x="608062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7" name="Google Shape;267;p18"/>
          <p:cNvSpPr txBox="1"/>
          <p:nvPr>
            <p:ph idx="7" type="body"/>
          </p:nvPr>
        </p:nvSpPr>
        <p:spPr>
          <a:xfrm>
            <a:off x="661297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8" name="Google Shape;268;p18"/>
          <p:cNvSpPr txBox="1"/>
          <p:nvPr>
            <p:ph type="title"/>
          </p:nvPr>
        </p:nvSpPr>
        <p:spPr>
          <a:xfrm>
            <a:off x="228600" y="399325"/>
            <a:ext cx="86868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lt1"/>
              </a:buClr>
              <a:buSzPts val="3600"/>
              <a:buFont typeface="Forum"/>
              <a:buNone/>
              <a:defRPr sz="3600"/>
            </a:lvl1pPr>
            <a:lvl2pPr lvl="1"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p:cSld name="CUSTOM">
    <p:spTree>
      <p:nvGrpSpPr>
        <p:cNvPr id="269" name="Shape 269"/>
        <p:cNvGrpSpPr/>
        <p:nvPr/>
      </p:nvGrpSpPr>
      <p:grpSpPr>
        <a:xfrm>
          <a:off x="0" y="0"/>
          <a:ext cx="0" cy="0"/>
          <a:chOff x="0" y="0"/>
          <a:chExt cx="0" cy="0"/>
        </a:xfrm>
      </p:grpSpPr>
      <p:sp>
        <p:nvSpPr>
          <p:cNvPr id="270" name="Google Shape;270;p1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71" name="Google Shape;271;p19"/>
          <p:cNvSpPr/>
          <p:nvPr/>
        </p:nvSpPr>
        <p:spPr>
          <a:xfrm>
            <a:off x="0" y="0"/>
            <a:ext cx="24237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orum"/>
              <a:ea typeface="Forum"/>
              <a:cs typeface="Forum"/>
              <a:sym typeface="Forum"/>
            </a:endParaRPr>
          </a:p>
        </p:txBody>
      </p:sp>
      <p:sp>
        <p:nvSpPr>
          <p:cNvPr id="272" name="Google Shape;272;p1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73" name="Google Shape;273;p19"/>
          <p:cNvSpPr/>
          <p:nvPr>
            <p:ph idx="2" type="pic"/>
          </p:nvPr>
        </p:nvSpPr>
        <p:spPr>
          <a:xfrm>
            <a:off x="232825" y="457275"/>
            <a:ext cx="1966500" cy="1572900"/>
          </a:xfrm>
          <a:prstGeom prst="roundRect">
            <a:avLst>
              <a:gd fmla="val 20306" name="adj"/>
            </a:avLst>
          </a:prstGeom>
          <a:noFill/>
          <a:ln>
            <a:noFill/>
          </a:ln>
        </p:spPr>
      </p:sp>
      <p:sp>
        <p:nvSpPr>
          <p:cNvPr id="274" name="Google Shape;274;p19"/>
          <p:cNvSpPr txBox="1"/>
          <p:nvPr>
            <p:ph type="title"/>
          </p:nvPr>
        </p:nvSpPr>
        <p:spPr>
          <a:xfrm>
            <a:off x="228600" y="2224382"/>
            <a:ext cx="19665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dk1"/>
              </a:buClr>
              <a:buSzPts val="2800"/>
              <a:buFont typeface="Forum"/>
              <a:buNone/>
              <a:defRPr sz="2800">
                <a:solidFill>
                  <a:schemeClr val="dk1"/>
                </a:solidFill>
              </a:defRPr>
            </a:lvl1pPr>
            <a:lvl2pPr lvl="1"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2pPr>
            <a:lvl3pPr lvl="2"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3pPr>
            <a:lvl4pPr lvl="3"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4pPr>
            <a:lvl5pPr lvl="4"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5pPr>
            <a:lvl6pPr lvl="5"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6pPr>
            <a:lvl7pPr lvl="6"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7pPr>
            <a:lvl8pPr lvl="7"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8pPr>
            <a:lvl9pPr lvl="8"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9pPr>
          </a:lstStyle>
          <a:p/>
        </p:txBody>
      </p:sp>
      <p:sp>
        <p:nvSpPr>
          <p:cNvPr id="275" name="Google Shape;275;p19"/>
          <p:cNvSpPr txBox="1"/>
          <p:nvPr>
            <p:ph idx="3" type="title"/>
          </p:nvPr>
        </p:nvSpPr>
        <p:spPr>
          <a:xfrm>
            <a:off x="3063300" y="457123"/>
            <a:ext cx="58521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70000"/>
              </a:lnSpc>
              <a:spcBef>
                <a:spcPts val="0"/>
              </a:spcBef>
              <a:spcAft>
                <a:spcPts val="0"/>
              </a:spcAft>
              <a:buNone/>
              <a:defRPr sz="2800"/>
            </a:lvl2pPr>
            <a:lvl3pPr lvl="2">
              <a:lnSpc>
                <a:spcPct val="70000"/>
              </a:lnSpc>
              <a:spcBef>
                <a:spcPts val="0"/>
              </a:spcBef>
              <a:spcAft>
                <a:spcPts val="0"/>
              </a:spcAft>
              <a:buNone/>
              <a:defRPr sz="2800"/>
            </a:lvl3pPr>
            <a:lvl4pPr lvl="3">
              <a:lnSpc>
                <a:spcPct val="70000"/>
              </a:lnSpc>
              <a:spcBef>
                <a:spcPts val="0"/>
              </a:spcBef>
              <a:spcAft>
                <a:spcPts val="0"/>
              </a:spcAft>
              <a:buNone/>
              <a:defRPr sz="2800"/>
            </a:lvl4pPr>
            <a:lvl5pPr lvl="4">
              <a:lnSpc>
                <a:spcPct val="70000"/>
              </a:lnSpc>
              <a:spcBef>
                <a:spcPts val="0"/>
              </a:spcBef>
              <a:spcAft>
                <a:spcPts val="0"/>
              </a:spcAft>
              <a:buNone/>
              <a:defRPr sz="2800"/>
            </a:lvl5pPr>
            <a:lvl6pPr lvl="5">
              <a:lnSpc>
                <a:spcPct val="70000"/>
              </a:lnSpc>
              <a:spcBef>
                <a:spcPts val="0"/>
              </a:spcBef>
              <a:spcAft>
                <a:spcPts val="0"/>
              </a:spcAft>
              <a:buNone/>
              <a:defRPr sz="2800"/>
            </a:lvl6pPr>
            <a:lvl7pPr lvl="6">
              <a:lnSpc>
                <a:spcPct val="70000"/>
              </a:lnSpc>
              <a:spcBef>
                <a:spcPts val="0"/>
              </a:spcBef>
              <a:spcAft>
                <a:spcPts val="0"/>
              </a:spcAft>
              <a:buNone/>
              <a:defRPr sz="2800"/>
            </a:lvl7pPr>
            <a:lvl8pPr lvl="7">
              <a:lnSpc>
                <a:spcPct val="70000"/>
              </a:lnSpc>
              <a:spcBef>
                <a:spcPts val="0"/>
              </a:spcBef>
              <a:spcAft>
                <a:spcPts val="0"/>
              </a:spcAft>
              <a:buNone/>
              <a:defRPr sz="2800"/>
            </a:lvl8pPr>
            <a:lvl9pPr lvl="8">
              <a:lnSpc>
                <a:spcPct val="70000"/>
              </a:lnSpc>
              <a:spcBef>
                <a:spcPts val="0"/>
              </a:spcBef>
              <a:spcAft>
                <a:spcPts val="0"/>
              </a:spcAft>
              <a:buNone/>
              <a:defRPr sz="2800"/>
            </a:lvl9pPr>
          </a:lstStyle>
          <a:p/>
        </p:txBody>
      </p:sp>
      <p:sp>
        <p:nvSpPr>
          <p:cNvPr id="276" name="Google Shape;276;p19"/>
          <p:cNvSpPr txBox="1"/>
          <p:nvPr>
            <p:ph idx="4" type="subTitle"/>
          </p:nvPr>
        </p:nvSpPr>
        <p:spPr>
          <a:xfrm>
            <a:off x="7160650" y="3105434"/>
            <a:ext cx="17547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7" name="Google Shape;277;p19"/>
          <p:cNvSpPr txBox="1"/>
          <p:nvPr>
            <p:ph idx="5" type="body"/>
          </p:nvPr>
        </p:nvSpPr>
        <p:spPr>
          <a:xfrm>
            <a:off x="7160650"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78" name="Google Shape;278;p19"/>
          <p:cNvSpPr txBox="1"/>
          <p:nvPr>
            <p:ph idx="6" type="subTitle"/>
          </p:nvPr>
        </p:nvSpPr>
        <p:spPr>
          <a:xfrm>
            <a:off x="5056850"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9" name="Google Shape;279;p19"/>
          <p:cNvSpPr txBox="1"/>
          <p:nvPr>
            <p:ph idx="7" type="body"/>
          </p:nvPr>
        </p:nvSpPr>
        <p:spPr>
          <a:xfrm>
            <a:off x="5056850" y="3664400"/>
            <a:ext cx="1572000" cy="10194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280" name="Google Shape;280;p19"/>
          <p:cNvSpPr txBox="1"/>
          <p:nvPr>
            <p:ph idx="8" type="subTitle"/>
          </p:nvPr>
        </p:nvSpPr>
        <p:spPr>
          <a:xfrm>
            <a:off x="3141475"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1" name="Google Shape;281;p19"/>
          <p:cNvSpPr txBox="1"/>
          <p:nvPr>
            <p:ph idx="9" type="body"/>
          </p:nvPr>
        </p:nvSpPr>
        <p:spPr>
          <a:xfrm>
            <a:off x="3141475"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82" name="Google Shape;282;p19"/>
          <p:cNvSpPr txBox="1"/>
          <p:nvPr>
            <p:ph idx="13" type="subTitle"/>
          </p:nvPr>
        </p:nvSpPr>
        <p:spPr>
          <a:xfrm>
            <a:off x="232825" y="3337900"/>
            <a:ext cx="1966500" cy="13458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3">
  <p:cSld name="BLANK_1_1_1_1_1_1_1_1_1_1_1">
    <p:bg>
      <p:bgPr>
        <a:solidFill>
          <a:schemeClr val="dk2"/>
        </a:solidFill>
      </p:bgPr>
    </p:bg>
    <p:spTree>
      <p:nvGrpSpPr>
        <p:cNvPr id="283" name="Shape 283"/>
        <p:cNvGrpSpPr/>
        <p:nvPr/>
      </p:nvGrpSpPr>
      <p:grpSpPr>
        <a:xfrm>
          <a:off x="0" y="0"/>
          <a:ext cx="0" cy="0"/>
          <a:chOff x="0" y="0"/>
          <a:chExt cx="0" cy="0"/>
        </a:xfrm>
      </p:grpSpPr>
      <p:sp>
        <p:nvSpPr>
          <p:cNvPr id="284" name="Google Shape;284;p2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
        <p:nvSpPr>
          <p:cNvPr id="285" name="Google Shape;285;p2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286" name="Google Shape;286;p20"/>
          <p:cNvSpPr txBox="1"/>
          <p:nvPr>
            <p:ph idx="2" type="subTitle"/>
          </p:nvPr>
        </p:nvSpPr>
        <p:spPr>
          <a:xfrm>
            <a:off x="6080700" y="455543"/>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7" name="Google Shape;287;p20"/>
          <p:cNvSpPr txBox="1"/>
          <p:nvPr>
            <p:ph type="title"/>
          </p:nvPr>
        </p:nvSpPr>
        <p:spPr>
          <a:xfrm>
            <a:off x="228600" y="372496"/>
            <a:ext cx="3485100" cy="852900"/>
          </a:xfrm>
          <a:prstGeom prst="rect">
            <a:avLst/>
          </a:prstGeom>
        </p:spPr>
        <p:txBody>
          <a:bodyPr anchorCtr="0" anchor="t"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atin typeface="Forum"/>
                <a:ea typeface="Forum"/>
                <a:cs typeface="Forum"/>
                <a:sym typeface="Forum"/>
              </a:defRPr>
            </a:lvl2pPr>
            <a:lvl3pPr lvl="2">
              <a:lnSpc>
                <a:spcPct val="75000"/>
              </a:lnSpc>
              <a:spcBef>
                <a:spcPts val="0"/>
              </a:spcBef>
              <a:spcAft>
                <a:spcPts val="0"/>
              </a:spcAft>
              <a:buClr>
                <a:schemeClr val="lt1"/>
              </a:buClr>
              <a:buSzPts val="7000"/>
              <a:buFont typeface="Forum"/>
              <a:buNone/>
              <a:defRPr sz="7000">
                <a:latin typeface="Forum"/>
                <a:ea typeface="Forum"/>
                <a:cs typeface="Forum"/>
                <a:sym typeface="Forum"/>
              </a:defRPr>
            </a:lvl3pPr>
            <a:lvl4pPr lvl="3">
              <a:lnSpc>
                <a:spcPct val="75000"/>
              </a:lnSpc>
              <a:spcBef>
                <a:spcPts val="0"/>
              </a:spcBef>
              <a:spcAft>
                <a:spcPts val="0"/>
              </a:spcAft>
              <a:buClr>
                <a:schemeClr val="lt1"/>
              </a:buClr>
              <a:buSzPts val="7000"/>
              <a:buFont typeface="Forum"/>
              <a:buNone/>
              <a:defRPr sz="7000">
                <a:latin typeface="Forum"/>
                <a:ea typeface="Forum"/>
                <a:cs typeface="Forum"/>
                <a:sym typeface="Forum"/>
              </a:defRPr>
            </a:lvl4pPr>
            <a:lvl5pPr lvl="4">
              <a:lnSpc>
                <a:spcPct val="75000"/>
              </a:lnSpc>
              <a:spcBef>
                <a:spcPts val="0"/>
              </a:spcBef>
              <a:spcAft>
                <a:spcPts val="0"/>
              </a:spcAft>
              <a:buClr>
                <a:schemeClr val="lt1"/>
              </a:buClr>
              <a:buSzPts val="7000"/>
              <a:buFont typeface="Forum"/>
              <a:buNone/>
              <a:defRPr sz="7000">
                <a:latin typeface="Forum"/>
                <a:ea typeface="Forum"/>
                <a:cs typeface="Forum"/>
                <a:sym typeface="Forum"/>
              </a:defRPr>
            </a:lvl5pPr>
            <a:lvl6pPr lvl="5">
              <a:lnSpc>
                <a:spcPct val="75000"/>
              </a:lnSpc>
              <a:spcBef>
                <a:spcPts val="0"/>
              </a:spcBef>
              <a:spcAft>
                <a:spcPts val="0"/>
              </a:spcAft>
              <a:buClr>
                <a:schemeClr val="lt1"/>
              </a:buClr>
              <a:buSzPts val="7000"/>
              <a:buFont typeface="Forum"/>
              <a:buNone/>
              <a:defRPr sz="7000">
                <a:latin typeface="Forum"/>
                <a:ea typeface="Forum"/>
                <a:cs typeface="Forum"/>
                <a:sym typeface="Forum"/>
              </a:defRPr>
            </a:lvl6pPr>
            <a:lvl7pPr lvl="6">
              <a:lnSpc>
                <a:spcPct val="75000"/>
              </a:lnSpc>
              <a:spcBef>
                <a:spcPts val="0"/>
              </a:spcBef>
              <a:spcAft>
                <a:spcPts val="0"/>
              </a:spcAft>
              <a:buClr>
                <a:schemeClr val="lt1"/>
              </a:buClr>
              <a:buSzPts val="7000"/>
              <a:buFont typeface="Forum"/>
              <a:buNone/>
              <a:defRPr sz="7000">
                <a:latin typeface="Forum"/>
                <a:ea typeface="Forum"/>
                <a:cs typeface="Forum"/>
                <a:sym typeface="Forum"/>
              </a:defRPr>
            </a:lvl7pPr>
            <a:lvl8pPr lvl="7">
              <a:lnSpc>
                <a:spcPct val="75000"/>
              </a:lnSpc>
              <a:spcBef>
                <a:spcPts val="0"/>
              </a:spcBef>
              <a:spcAft>
                <a:spcPts val="0"/>
              </a:spcAft>
              <a:buClr>
                <a:schemeClr val="lt1"/>
              </a:buClr>
              <a:buSzPts val="7000"/>
              <a:buFont typeface="Forum"/>
              <a:buNone/>
              <a:defRPr sz="7000">
                <a:latin typeface="Forum"/>
                <a:ea typeface="Forum"/>
                <a:cs typeface="Forum"/>
                <a:sym typeface="Forum"/>
              </a:defRPr>
            </a:lvl8pPr>
            <a:lvl9pPr lvl="8">
              <a:lnSpc>
                <a:spcPct val="75000"/>
              </a:lnSpc>
              <a:spcBef>
                <a:spcPts val="0"/>
              </a:spcBef>
              <a:spcAft>
                <a:spcPts val="0"/>
              </a:spcAft>
              <a:buClr>
                <a:schemeClr val="lt1"/>
              </a:buClr>
              <a:buSzPts val="7000"/>
              <a:buFont typeface="Forum"/>
              <a:buNone/>
              <a:defRPr sz="7000">
                <a:latin typeface="Forum"/>
                <a:ea typeface="Forum"/>
                <a:cs typeface="Forum"/>
                <a:sym typeface="Forum"/>
              </a:defRPr>
            </a:lvl9pPr>
          </a:lstStyle>
          <a:p/>
        </p:txBody>
      </p:sp>
      <p:sp>
        <p:nvSpPr>
          <p:cNvPr id="288" name="Google Shape;288;p20"/>
          <p:cNvSpPr txBox="1"/>
          <p:nvPr>
            <p:ph idx="3" type="subTitle"/>
          </p:nvPr>
        </p:nvSpPr>
        <p:spPr>
          <a:xfrm>
            <a:off x="6080700" y="1603994"/>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9" name="Google Shape;289;p20"/>
          <p:cNvSpPr txBox="1"/>
          <p:nvPr>
            <p:ph idx="4" type="subTitle"/>
          </p:nvPr>
        </p:nvSpPr>
        <p:spPr>
          <a:xfrm>
            <a:off x="6080700" y="2743467"/>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90" name="Google Shape;290;p20"/>
          <p:cNvSpPr txBox="1"/>
          <p:nvPr>
            <p:ph idx="5" type="subTitle"/>
          </p:nvPr>
        </p:nvSpPr>
        <p:spPr>
          <a:xfrm>
            <a:off x="6080700" y="3943349"/>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1_1_1_1_1_1_1_1_1">
    <p:bg>
      <p:bgPr>
        <a:solidFill>
          <a:schemeClr val="accent1"/>
        </a:solidFill>
      </p:bgPr>
    </p:bg>
    <p:spTree>
      <p:nvGrpSpPr>
        <p:cNvPr id="291" name="Shape 291"/>
        <p:cNvGrpSpPr/>
        <p:nvPr/>
      </p:nvGrpSpPr>
      <p:grpSpPr>
        <a:xfrm>
          <a:off x="0" y="0"/>
          <a:ext cx="0" cy="0"/>
          <a:chOff x="0" y="0"/>
          <a:chExt cx="0" cy="0"/>
        </a:xfrm>
      </p:grpSpPr>
      <p:sp>
        <p:nvSpPr>
          <p:cNvPr id="292" name="Google Shape;292;p21"/>
          <p:cNvSpPr/>
          <p:nvPr/>
        </p:nvSpPr>
        <p:spPr>
          <a:xfrm>
            <a:off x="4618950" y="0"/>
            <a:ext cx="45252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293" name="Google Shape;293;p21"/>
          <p:cNvSpPr/>
          <p:nvPr>
            <p:ph idx="2" type="pic"/>
          </p:nvPr>
        </p:nvSpPr>
        <p:spPr>
          <a:xfrm>
            <a:off x="5032050" y="460300"/>
            <a:ext cx="3783900" cy="4223400"/>
          </a:xfrm>
          <a:prstGeom prst="roundRect">
            <a:avLst>
              <a:gd fmla="val 10497" name="adj"/>
            </a:avLst>
          </a:prstGeom>
          <a:noFill/>
          <a:ln>
            <a:noFill/>
          </a:ln>
        </p:spPr>
      </p:sp>
      <p:sp>
        <p:nvSpPr>
          <p:cNvPr id="294" name="Google Shape;294;p21"/>
          <p:cNvSpPr txBox="1"/>
          <p:nvPr>
            <p:ph type="title"/>
          </p:nvPr>
        </p:nvSpPr>
        <p:spPr>
          <a:xfrm>
            <a:off x="228600" y="408042"/>
            <a:ext cx="4029600" cy="2994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dk1"/>
              </a:buClr>
              <a:buSzPts val="3600"/>
              <a:buFont typeface="Forum"/>
              <a:buNone/>
              <a:defRPr sz="3600">
                <a:solidFill>
                  <a:schemeClr val="dk1"/>
                </a:solidFill>
              </a:defRPr>
            </a:lvl1pPr>
            <a:lvl2pPr lvl="1">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2pPr>
            <a:lvl3pPr lvl="2">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3pPr>
            <a:lvl4pPr lvl="3">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4pPr>
            <a:lvl5pPr lvl="4">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5pPr>
            <a:lvl6pPr lvl="5">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6pPr>
            <a:lvl7pPr lvl="6">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7pPr>
            <a:lvl8pPr lvl="7">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8pPr>
            <a:lvl9pPr lvl="8">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9pPr>
          </a:lstStyle>
          <a:p/>
        </p:txBody>
      </p:sp>
      <p:sp>
        <p:nvSpPr>
          <p:cNvPr id="295" name="Google Shape;295;p21"/>
          <p:cNvSpPr txBox="1"/>
          <p:nvPr>
            <p:ph idx="1" type="subTitle"/>
          </p:nvPr>
        </p:nvSpPr>
        <p:spPr>
          <a:xfrm>
            <a:off x="811200" y="3337800"/>
            <a:ext cx="2932500" cy="1345800"/>
          </a:xfrm>
          <a:prstGeom prst="rect">
            <a:avLst/>
          </a:prstGeom>
        </p:spPr>
        <p:txBody>
          <a:bodyPr anchorCtr="0" anchor="b" bIns="0" lIns="0" spcFirstLastPara="1" rIns="0" wrap="square" tIns="0">
            <a:noAutofit/>
          </a:bodyPr>
          <a:lstStyle>
            <a:lvl1pPr lvl="0" algn="ctr">
              <a:spcBef>
                <a:spcPts val="0"/>
              </a:spcBef>
              <a:spcAft>
                <a:spcPts val="0"/>
              </a:spcAft>
              <a:buNone/>
              <a:defRPr>
                <a:solidFill>
                  <a:schemeClr val="dk1"/>
                </a:solidFill>
                <a:latin typeface="DM Sans"/>
                <a:ea typeface="DM Sans"/>
                <a:cs typeface="DM Sans"/>
                <a:sym typeface="DM Sans"/>
              </a:defRPr>
            </a:lvl1pPr>
            <a:lvl2pPr lvl="1"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
        <p:nvSpPr>
          <p:cNvPr id="296" name="Google Shape;296;p2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ink">
  <p:cSld name="CUSTOM_1">
    <p:bg>
      <p:bgPr>
        <a:solidFill>
          <a:schemeClr val="accent1"/>
        </a:solidFill>
      </p:bgPr>
    </p:bg>
    <p:spTree>
      <p:nvGrpSpPr>
        <p:cNvPr id="297" name="Shape 297"/>
        <p:cNvGrpSpPr/>
        <p:nvPr/>
      </p:nvGrpSpPr>
      <p:grpSpPr>
        <a:xfrm>
          <a:off x="0" y="0"/>
          <a:ext cx="0" cy="0"/>
          <a:chOff x="0" y="0"/>
          <a:chExt cx="0" cy="0"/>
        </a:xfrm>
      </p:grpSpPr>
      <p:sp>
        <p:nvSpPr>
          <p:cNvPr id="298" name="Google Shape;298;p22"/>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299" name="Google Shape;299;p22"/>
          <p:cNvSpPr/>
          <p:nvPr>
            <p:ph idx="2" type="pic"/>
          </p:nvPr>
        </p:nvSpPr>
        <p:spPr>
          <a:xfrm>
            <a:off x="3539700" y="1418775"/>
            <a:ext cx="2064600" cy="2306100"/>
          </a:xfrm>
          <a:prstGeom prst="roundRect">
            <a:avLst>
              <a:gd fmla="val 15772" name="adj"/>
            </a:avLst>
          </a:prstGeom>
          <a:noFill/>
          <a:ln>
            <a:noFill/>
          </a:ln>
        </p:spPr>
      </p:sp>
      <p:sp>
        <p:nvSpPr>
          <p:cNvPr id="300" name="Google Shape;300;p22"/>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1" name="Google Shape;301;p22"/>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2" name="Google Shape;302;p2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solidFill>
                  <a:schemeClr val="dk1"/>
                </a:solidFill>
              </a:defRPr>
            </a:lvl1pPr>
            <a:lvl2pPr lvl="1">
              <a:lnSpc>
                <a:spcPct val="115000"/>
              </a:lnSpc>
              <a:spcBef>
                <a:spcPts val="0"/>
              </a:spcBef>
              <a:spcAft>
                <a:spcPts val="0"/>
              </a:spcAft>
              <a:buNone/>
              <a:defRPr sz="2800">
                <a:solidFill>
                  <a:schemeClr val="dk1"/>
                </a:solidFill>
              </a:defRPr>
            </a:lvl2pPr>
            <a:lvl3pPr lvl="2">
              <a:lnSpc>
                <a:spcPct val="115000"/>
              </a:lnSpc>
              <a:spcBef>
                <a:spcPts val="0"/>
              </a:spcBef>
              <a:spcAft>
                <a:spcPts val="0"/>
              </a:spcAft>
              <a:buNone/>
              <a:defRPr sz="2800">
                <a:solidFill>
                  <a:schemeClr val="dk1"/>
                </a:solidFill>
              </a:defRPr>
            </a:lvl3pPr>
            <a:lvl4pPr lvl="3">
              <a:lnSpc>
                <a:spcPct val="115000"/>
              </a:lnSpc>
              <a:spcBef>
                <a:spcPts val="0"/>
              </a:spcBef>
              <a:spcAft>
                <a:spcPts val="0"/>
              </a:spcAft>
              <a:buNone/>
              <a:defRPr sz="2800">
                <a:solidFill>
                  <a:schemeClr val="dk1"/>
                </a:solidFill>
              </a:defRPr>
            </a:lvl4pPr>
            <a:lvl5pPr lvl="4">
              <a:lnSpc>
                <a:spcPct val="115000"/>
              </a:lnSpc>
              <a:spcBef>
                <a:spcPts val="0"/>
              </a:spcBef>
              <a:spcAft>
                <a:spcPts val="0"/>
              </a:spcAft>
              <a:buNone/>
              <a:defRPr sz="2800">
                <a:solidFill>
                  <a:schemeClr val="dk1"/>
                </a:solidFill>
              </a:defRPr>
            </a:lvl5pPr>
            <a:lvl6pPr lvl="5">
              <a:lnSpc>
                <a:spcPct val="115000"/>
              </a:lnSpc>
              <a:spcBef>
                <a:spcPts val="0"/>
              </a:spcBef>
              <a:spcAft>
                <a:spcPts val="0"/>
              </a:spcAft>
              <a:buNone/>
              <a:defRPr sz="2800">
                <a:solidFill>
                  <a:schemeClr val="dk1"/>
                </a:solidFill>
              </a:defRPr>
            </a:lvl6pPr>
            <a:lvl7pPr lvl="6">
              <a:lnSpc>
                <a:spcPct val="115000"/>
              </a:lnSpc>
              <a:spcBef>
                <a:spcPts val="0"/>
              </a:spcBef>
              <a:spcAft>
                <a:spcPts val="0"/>
              </a:spcAft>
              <a:buNone/>
              <a:defRPr sz="2800">
                <a:solidFill>
                  <a:schemeClr val="dk1"/>
                </a:solidFill>
              </a:defRPr>
            </a:lvl7pPr>
            <a:lvl8pPr lvl="7">
              <a:lnSpc>
                <a:spcPct val="115000"/>
              </a:lnSpc>
              <a:spcBef>
                <a:spcPts val="0"/>
              </a:spcBef>
              <a:spcAft>
                <a:spcPts val="0"/>
              </a:spcAft>
              <a:buNone/>
              <a:defRPr sz="2800">
                <a:solidFill>
                  <a:schemeClr val="dk1"/>
                </a:solidFill>
              </a:defRPr>
            </a:lvl8pPr>
            <a:lvl9pPr lvl="8">
              <a:lnSpc>
                <a:spcPct val="115000"/>
              </a:lnSpc>
              <a:spcBef>
                <a:spcPts val="0"/>
              </a:spcBef>
              <a:spcAft>
                <a:spcPts val="0"/>
              </a:spcAft>
              <a:buNone/>
              <a:defRPr sz="2800">
                <a:solidFill>
                  <a:schemeClr val="dk1"/>
                </a:solidFill>
              </a:defRPr>
            </a:lvl9pPr>
          </a:lstStyle>
          <a:p/>
        </p:txBody>
      </p:sp>
      <p:sp>
        <p:nvSpPr>
          <p:cNvPr id="303" name="Google Shape;303;p22"/>
          <p:cNvSpPr/>
          <p:nvPr>
            <p:ph idx="5" type="pic"/>
          </p:nvPr>
        </p:nvSpPr>
        <p:spPr>
          <a:xfrm>
            <a:off x="447150" y="1418775"/>
            <a:ext cx="2064600" cy="2306100"/>
          </a:xfrm>
          <a:prstGeom prst="roundRect">
            <a:avLst>
              <a:gd fmla="val 15772" name="adj"/>
            </a:avLst>
          </a:prstGeom>
          <a:noFill/>
          <a:ln>
            <a:noFill/>
          </a:ln>
        </p:spPr>
      </p:sp>
      <p:sp>
        <p:nvSpPr>
          <p:cNvPr id="304" name="Google Shape;304;p22"/>
          <p:cNvSpPr/>
          <p:nvPr>
            <p:ph idx="6" type="pic"/>
          </p:nvPr>
        </p:nvSpPr>
        <p:spPr>
          <a:xfrm>
            <a:off x="6632250" y="1418775"/>
            <a:ext cx="2064600" cy="2306100"/>
          </a:xfrm>
          <a:prstGeom prst="roundRect">
            <a:avLst>
              <a:gd fmla="val 15772" name="adj"/>
            </a:avLst>
          </a:prstGeom>
          <a:noFill/>
          <a:ln>
            <a:noFill/>
          </a:ln>
        </p:spPr>
      </p:sp>
      <p:sp>
        <p:nvSpPr>
          <p:cNvPr id="305" name="Google Shape;305;p22"/>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306" name="Google Shape;306;p2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yellow">
  <p:cSld name="CUSTOM_1_1">
    <p:bg>
      <p:bgPr>
        <a:solidFill>
          <a:schemeClr val="accent2"/>
        </a:solidFill>
      </p:bgPr>
    </p:bg>
    <p:spTree>
      <p:nvGrpSpPr>
        <p:cNvPr id="307" name="Shape 307"/>
        <p:cNvGrpSpPr/>
        <p:nvPr/>
      </p:nvGrpSpPr>
      <p:grpSpPr>
        <a:xfrm>
          <a:off x="0" y="0"/>
          <a:ext cx="0" cy="0"/>
          <a:chOff x="0" y="0"/>
          <a:chExt cx="0" cy="0"/>
        </a:xfrm>
      </p:grpSpPr>
      <p:sp>
        <p:nvSpPr>
          <p:cNvPr id="308" name="Google Shape;308;p23"/>
          <p:cNvSpPr/>
          <p:nvPr>
            <p:ph idx="2" type="pic"/>
          </p:nvPr>
        </p:nvSpPr>
        <p:spPr>
          <a:xfrm>
            <a:off x="3539700" y="1418775"/>
            <a:ext cx="2064600" cy="2306100"/>
          </a:xfrm>
          <a:prstGeom prst="roundRect">
            <a:avLst>
              <a:gd fmla="val 15772" name="adj"/>
            </a:avLst>
          </a:prstGeom>
          <a:noFill/>
          <a:ln>
            <a:noFill/>
          </a:ln>
        </p:spPr>
      </p:sp>
      <p:sp>
        <p:nvSpPr>
          <p:cNvPr id="309" name="Google Shape;309;p2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10" name="Google Shape;310;p23"/>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1" name="Google Shape;311;p23"/>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2" name="Google Shape;312;p23"/>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3" name="Google Shape;313;p23"/>
          <p:cNvSpPr/>
          <p:nvPr>
            <p:ph idx="5" type="pic"/>
          </p:nvPr>
        </p:nvSpPr>
        <p:spPr>
          <a:xfrm>
            <a:off x="447150" y="1418775"/>
            <a:ext cx="2064600" cy="2306100"/>
          </a:xfrm>
          <a:prstGeom prst="roundRect">
            <a:avLst>
              <a:gd fmla="val 15772" name="adj"/>
            </a:avLst>
          </a:prstGeom>
          <a:noFill/>
          <a:ln>
            <a:noFill/>
          </a:ln>
        </p:spPr>
      </p:sp>
      <p:sp>
        <p:nvSpPr>
          <p:cNvPr id="314" name="Google Shape;314;p23"/>
          <p:cNvSpPr/>
          <p:nvPr>
            <p:ph idx="6" type="pic"/>
          </p:nvPr>
        </p:nvSpPr>
        <p:spPr>
          <a:xfrm>
            <a:off x="6632250" y="1418775"/>
            <a:ext cx="2064600" cy="2306100"/>
          </a:xfrm>
          <a:prstGeom prst="roundRect">
            <a:avLst>
              <a:gd fmla="val 15772" name="adj"/>
            </a:avLst>
          </a:prstGeom>
          <a:noFill/>
          <a:ln>
            <a:noFill/>
          </a:ln>
        </p:spPr>
      </p:sp>
      <p:sp>
        <p:nvSpPr>
          <p:cNvPr id="315" name="Google Shape;315;p2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16" name="Google Shape;316;p2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urple">
  <p:cSld name="CUSTOM_1_1_1">
    <p:bg>
      <p:bgPr>
        <a:solidFill>
          <a:schemeClr val="lt2"/>
        </a:solidFill>
      </p:bgPr>
    </p:bg>
    <p:spTree>
      <p:nvGrpSpPr>
        <p:cNvPr id="317" name="Shape 317"/>
        <p:cNvGrpSpPr/>
        <p:nvPr/>
      </p:nvGrpSpPr>
      <p:grpSpPr>
        <a:xfrm>
          <a:off x="0" y="0"/>
          <a:ext cx="0" cy="0"/>
          <a:chOff x="0" y="0"/>
          <a:chExt cx="0" cy="0"/>
        </a:xfrm>
      </p:grpSpPr>
      <p:sp>
        <p:nvSpPr>
          <p:cNvPr id="318" name="Google Shape;318;p24"/>
          <p:cNvSpPr/>
          <p:nvPr>
            <p:ph idx="2" type="pic"/>
          </p:nvPr>
        </p:nvSpPr>
        <p:spPr>
          <a:xfrm>
            <a:off x="3539700" y="1418775"/>
            <a:ext cx="2064600" cy="2306100"/>
          </a:xfrm>
          <a:prstGeom prst="roundRect">
            <a:avLst>
              <a:gd fmla="val 15772" name="adj"/>
            </a:avLst>
          </a:prstGeom>
          <a:noFill/>
          <a:ln>
            <a:noFill/>
          </a:ln>
        </p:spPr>
      </p:sp>
      <p:sp>
        <p:nvSpPr>
          <p:cNvPr id="319" name="Google Shape;319;p2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20" name="Google Shape;320;p24"/>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1" name="Google Shape;321;p24"/>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2" name="Google Shape;322;p24"/>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3" name="Google Shape;323;p24"/>
          <p:cNvSpPr/>
          <p:nvPr>
            <p:ph idx="5" type="pic"/>
          </p:nvPr>
        </p:nvSpPr>
        <p:spPr>
          <a:xfrm>
            <a:off x="447150" y="1418775"/>
            <a:ext cx="2064600" cy="2306100"/>
          </a:xfrm>
          <a:prstGeom prst="roundRect">
            <a:avLst>
              <a:gd fmla="val 15772" name="adj"/>
            </a:avLst>
          </a:prstGeom>
          <a:noFill/>
          <a:ln>
            <a:noFill/>
          </a:ln>
        </p:spPr>
      </p:sp>
      <p:sp>
        <p:nvSpPr>
          <p:cNvPr id="324" name="Google Shape;324;p24"/>
          <p:cNvSpPr/>
          <p:nvPr>
            <p:ph idx="6" type="pic"/>
          </p:nvPr>
        </p:nvSpPr>
        <p:spPr>
          <a:xfrm>
            <a:off x="6632250" y="1418775"/>
            <a:ext cx="2064600" cy="2306100"/>
          </a:xfrm>
          <a:prstGeom prst="roundRect">
            <a:avLst>
              <a:gd fmla="val 15772" name="adj"/>
            </a:avLst>
          </a:prstGeom>
          <a:noFill/>
          <a:ln>
            <a:noFill/>
          </a:ln>
        </p:spPr>
      </p:sp>
      <p:sp>
        <p:nvSpPr>
          <p:cNvPr id="325" name="Google Shape;325;p24"/>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26" name="Google Shape;326;p2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points">
  <p:cSld name="CUSTOM_1_1_1_1">
    <p:spTree>
      <p:nvGrpSpPr>
        <p:cNvPr id="327" name="Shape 327"/>
        <p:cNvGrpSpPr/>
        <p:nvPr/>
      </p:nvGrpSpPr>
      <p:grpSpPr>
        <a:xfrm>
          <a:off x="0" y="0"/>
          <a:ext cx="0" cy="0"/>
          <a:chOff x="0" y="0"/>
          <a:chExt cx="0" cy="0"/>
        </a:xfrm>
      </p:grpSpPr>
      <p:sp>
        <p:nvSpPr>
          <p:cNvPr id="328" name="Google Shape;328;p2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29" name="Google Shape;329;p2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30" name="Google Shape;330;p25"/>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1" name="Google Shape;331;p25"/>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2" name="Google Shape;332;p25"/>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3" name="Google Shape;333;p2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7_1_1_1_1_1_1_1_1_1_1_1_1_1_1_1_1_1">
    <p:spTree>
      <p:nvGrpSpPr>
        <p:cNvPr id="334" name="Shape 334"/>
        <p:cNvGrpSpPr/>
        <p:nvPr/>
      </p:nvGrpSpPr>
      <p:grpSpPr>
        <a:xfrm>
          <a:off x="0" y="0"/>
          <a:ext cx="0" cy="0"/>
          <a:chOff x="0" y="0"/>
          <a:chExt cx="0" cy="0"/>
        </a:xfrm>
      </p:grpSpPr>
      <p:sp>
        <p:nvSpPr>
          <p:cNvPr id="335" name="Google Shape;335;p2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36" name="Google Shape;336;p2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37" name="Google Shape;337;p26"/>
          <p:cNvSpPr txBox="1"/>
          <p:nvPr>
            <p:ph idx="2" type="subTitle"/>
          </p:nvPr>
        </p:nvSpPr>
        <p:spPr>
          <a:xfrm>
            <a:off x="4328700" y="392448"/>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38" name="Google Shape;338;p26"/>
          <p:cNvSpPr txBox="1"/>
          <p:nvPr>
            <p:ph idx="3" type="subTitle"/>
          </p:nvPr>
        </p:nvSpPr>
        <p:spPr>
          <a:xfrm>
            <a:off x="5987725" y="499551"/>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9" name="Google Shape;339;p26"/>
          <p:cNvSpPr txBox="1"/>
          <p:nvPr>
            <p:ph idx="4" type="subTitle"/>
          </p:nvPr>
        </p:nvSpPr>
        <p:spPr>
          <a:xfrm>
            <a:off x="4328700" y="1620445"/>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0" name="Google Shape;340;p26"/>
          <p:cNvSpPr txBox="1"/>
          <p:nvPr>
            <p:ph idx="5" type="subTitle"/>
          </p:nvPr>
        </p:nvSpPr>
        <p:spPr>
          <a:xfrm>
            <a:off x="5987725" y="1727550"/>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1" name="Google Shape;341;p26"/>
          <p:cNvSpPr txBox="1"/>
          <p:nvPr>
            <p:ph idx="6" type="subTitle"/>
          </p:nvPr>
        </p:nvSpPr>
        <p:spPr>
          <a:xfrm>
            <a:off x="4328700" y="2850106"/>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2" name="Google Shape;342;p26"/>
          <p:cNvSpPr txBox="1"/>
          <p:nvPr>
            <p:ph idx="7" type="subTitle"/>
          </p:nvPr>
        </p:nvSpPr>
        <p:spPr>
          <a:xfrm>
            <a:off x="5987725" y="2957203"/>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3" name="Google Shape;343;p26"/>
          <p:cNvSpPr txBox="1"/>
          <p:nvPr>
            <p:ph idx="8" type="subTitle"/>
          </p:nvPr>
        </p:nvSpPr>
        <p:spPr>
          <a:xfrm>
            <a:off x="4328700" y="4077970"/>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4" name="Google Shape;344;p26"/>
          <p:cNvSpPr txBox="1"/>
          <p:nvPr>
            <p:ph idx="9" type="subTitle"/>
          </p:nvPr>
        </p:nvSpPr>
        <p:spPr>
          <a:xfrm>
            <a:off x="5987725" y="4185076"/>
            <a:ext cx="2926200" cy="498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5" name="Google Shape;345;p26"/>
          <p:cNvSpPr txBox="1"/>
          <p:nvPr>
            <p:ph type="title"/>
          </p:nvPr>
        </p:nvSpPr>
        <p:spPr>
          <a:xfrm>
            <a:off x="228600" y="460100"/>
            <a:ext cx="2834700" cy="587700"/>
          </a:xfrm>
          <a:prstGeom prst="rect">
            <a:avLst/>
          </a:prstGeom>
        </p:spPr>
        <p:txBody>
          <a:bodyPr anchorCtr="0" anchor="t" bIns="91425" lIns="0" spcFirstLastPara="1" rIns="91425" wrap="square" tIns="0">
            <a:spAutoFit/>
          </a:bodyPr>
          <a:lstStyle>
            <a:lvl1pPr lvl="0">
              <a:lnSpc>
                <a:spcPct val="7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bg>
      <p:bgPr>
        <a:solidFill>
          <a:schemeClr val="dk2"/>
        </a:solidFill>
      </p:bgPr>
    </p:bg>
    <p:spTree>
      <p:nvGrpSpPr>
        <p:cNvPr id="346" name="Shape 346"/>
        <p:cNvGrpSpPr/>
        <p:nvPr/>
      </p:nvGrpSpPr>
      <p:grpSpPr>
        <a:xfrm>
          <a:off x="0" y="0"/>
          <a:ext cx="0" cy="0"/>
          <a:chOff x="0" y="0"/>
          <a:chExt cx="0" cy="0"/>
        </a:xfrm>
      </p:grpSpPr>
      <p:sp>
        <p:nvSpPr>
          <p:cNvPr id="347" name="Google Shape;347;p27"/>
          <p:cNvSpPr/>
          <p:nvPr/>
        </p:nvSpPr>
        <p:spPr>
          <a:xfrm>
            <a:off x="4618950" y="0"/>
            <a:ext cx="45252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348" name="Google Shape;348;p27"/>
          <p:cNvSpPr txBox="1"/>
          <p:nvPr>
            <p:ph type="title"/>
          </p:nvPr>
        </p:nvSpPr>
        <p:spPr>
          <a:xfrm>
            <a:off x="228600" y="4039700"/>
            <a:ext cx="4296300" cy="644100"/>
          </a:xfrm>
          <a:prstGeom prst="rect">
            <a:avLst/>
          </a:prstGeom>
        </p:spPr>
        <p:txBody>
          <a:bodyPr anchorCtr="0" anchor="b"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vl2pPr>
            <a:lvl3pPr lvl="2">
              <a:lnSpc>
                <a:spcPct val="75000"/>
              </a:lnSpc>
              <a:spcBef>
                <a:spcPts val="0"/>
              </a:spcBef>
              <a:spcAft>
                <a:spcPts val="0"/>
              </a:spcAft>
              <a:buClr>
                <a:schemeClr val="lt1"/>
              </a:buClr>
              <a:buSzPts val="7000"/>
              <a:buFont typeface="Forum"/>
              <a:buNone/>
              <a:defRPr sz="7000"/>
            </a:lvl3pPr>
            <a:lvl4pPr lvl="3">
              <a:lnSpc>
                <a:spcPct val="75000"/>
              </a:lnSpc>
              <a:spcBef>
                <a:spcPts val="0"/>
              </a:spcBef>
              <a:spcAft>
                <a:spcPts val="0"/>
              </a:spcAft>
              <a:buClr>
                <a:schemeClr val="lt1"/>
              </a:buClr>
              <a:buSzPts val="7000"/>
              <a:buFont typeface="Forum"/>
              <a:buNone/>
              <a:defRPr sz="7000"/>
            </a:lvl4pPr>
            <a:lvl5pPr lvl="4">
              <a:lnSpc>
                <a:spcPct val="75000"/>
              </a:lnSpc>
              <a:spcBef>
                <a:spcPts val="0"/>
              </a:spcBef>
              <a:spcAft>
                <a:spcPts val="0"/>
              </a:spcAft>
              <a:buClr>
                <a:schemeClr val="lt1"/>
              </a:buClr>
              <a:buSzPts val="7000"/>
              <a:buFont typeface="Forum"/>
              <a:buNone/>
              <a:defRPr sz="7000"/>
            </a:lvl5pPr>
            <a:lvl6pPr lvl="5">
              <a:lnSpc>
                <a:spcPct val="75000"/>
              </a:lnSpc>
              <a:spcBef>
                <a:spcPts val="0"/>
              </a:spcBef>
              <a:spcAft>
                <a:spcPts val="0"/>
              </a:spcAft>
              <a:buClr>
                <a:schemeClr val="lt1"/>
              </a:buClr>
              <a:buSzPts val="7000"/>
              <a:buFont typeface="Forum"/>
              <a:buNone/>
              <a:defRPr sz="7000"/>
            </a:lvl6pPr>
            <a:lvl7pPr lvl="6">
              <a:lnSpc>
                <a:spcPct val="75000"/>
              </a:lnSpc>
              <a:spcBef>
                <a:spcPts val="0"/>
              </a:spcBef>
              <a:spcAft>
                <a:spcPts val="0"/>
              </a:spcAft>
              <a:buClr>
                <a:schemeClr val="lt1"/>
              </a:buClr>
              <a:buSzPts val="7000"/>
              <a:buFont typeface="Forum"/>
              <a:buNone/>
              <a:defRPr sz="7000"/>
            </a:lvl7pPr>
            <a:lvl8pPr lvl="7">
              <a:lnSpc>
                <a:spcPct val="75000"/>
              </a:lnSpc>
              <a:spcBef>
                <a:spcPts val="0"/>
              </a:spcBef>
              <a:spcAft>
                <a:spcPts val="0"/>
              </a:spcAft>
              <a:buClr>
                <a:schemeClr val="lt1"/>
              </a:buClr>
              <a:buSzPts val="7000"/>
              <a:buFont typeface="Forum"/>
              <a:buNone/>
              <a:defRPr sz="7000"/>
            </a:lvl8pPr>
            <a:lvl9pPr lvl="8">
              <a:lnSpc>
                <a:spcPct val="75000"/>
              </a:lnSpc>
              <a:spcBef>
                <a:spcPts val="0"/>
              </a:spcBef>
              <a:spcAft>
                <a:spcPts val="0"/>
              </a:spcAft>
              <a:buClr>
                <a:schemeClr val="lt1"/>
              </a:buClr>
              <a:buSzPts val="7000"/>
              <a:buFont typeface="Forum"/>
              <a:buNone/>
              <a:defRPr sz="7000"/>
            </a:lvl9pPr>
          </a:lstStyle>
          <a:p/>
        </p:txBody>
      </p:sp>
      <p:sp>
        <p:nvSpPr>
          <p:cNvPr id="349" name="Google Shape;349;p27"/>
          <p:cNvSpPr txBox="1"/>
          <p:nvPr>
            <p:ph idx="1" type="subTitle"/>
          </p:nvPr>
        </p:nvSpPr>
        <p:spPr>
          <a:xfrm>
            <a:off x="4994900" y="457200"/>
            <a:ext cx="3920400" cy="1342200"/>
          </a:xfrm>
          <a:prstGeom prst="rect">
            <a:avLst/>
          </a:prstGeom>
        </p:spPr>
        <p:txBody>
          <a:bodyPr anchorCtr="0" anchor="t" bIns="0" lIns="0" spcFirstLastPara="1" rIns="0" wrap="square" tIns="0">
            <a:spAutoFit/>
          </a:bodyPr>
          <a:lstStyle>
            <a:lvl1pPr lvl="0">
              <a:spcBef>
                <a:spcPts val="0"/>
              </a:spcBef>
              <a:spcAft>
                <a:spcPts val="0"/>
              </a:spcAft>
              <a:buNone/>
              <a:defRPr>
                <a:solidFill>
                  <a:schemeClr val="dk1"/>
                </a:solidFill>
                <a:latin typeface="DM Sans"/>
                <a:ea typeface="DM Sans"/>
                <a:cs typeface="DM Sans"/>
                <a:sym typeface="DM Sans"/>
              </a:defRPr>
            </a:lvl1pPr>
            <a:lvl2pPr lvl="1">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0" name="Shape 350"/>
        <p:cNvGrpSpPr/>
        <p:nvPr/>
      </p:nvGrpSpPr>
      <p:grpSpPr>
        <a:xfrm>
          <a:off x="0" y="0"/>
          <a:ext cx="0" cy="0"/>
          <a:chOff x="0" y="0"/>
          <a:chExt cx="0" cy="0"/>
        </a:xfrm>
      </p:grpSpPr>
      <p:sp>
        <p:nvSpPr>
          <p:cNvPr id="351" name="Google Shape;351;p2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52" name="Google Shape;352;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55" name="Shape 355"/>
        <p:cNvGrpSpPr/>
        <p:nvPr/>
      </p:nvGrpSpPr>
      <p:grpSpPr>
        <a:xfrm>
          <a:off x="0" y="0"/>
          <a:ext cx="0" cy="0"/>
          <a:chOff x="0" y="0"/>
          <a:chExt cx="0" cy="0"/>
        </a:xfrm>
      </p:grpSpPr>
      <p:sp>
        <p:nvSpPr>
          <p:cNvPr id="356" name="Google Shape;35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7" name="Google Shape;35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58" name="Shape 358"/>
        <p:cNvGrpSpPr/>
        <p:nvPr/>
      </p:nvGrpSpPr>
      <p:grpSpPr>
        <a:xfrm>
          <a:off x="0" y="0"/>
          <a:ext cx="0" cy="0"/>
          <a:chOff x="0" y="0"/>
          <a:chExt cx="0" cy="0"/>
        </a:xfrm>
      </p:grpSpPr>
      <p:sp>
        <p:nvSpPr>
          <p:cNvPr id="359" name="Google Shape;35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3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1" name="Google Shape;361;p31"/>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2" name="Shape 362"/>
        <p:cNvGrpSpPr/>
        <p:nvPr/>
      </p:nvGrpSpPr>
      <p:grpSpPr>
        <a:xfrm>
          <a:off x="0" y="0"/>
          <a:ext cx="0" cy="0"/>
          <a:chOff x="0" y="0"/>
          <a:chExt cx="0" cy="0"/>
        </a:xfrm>
      </p:grpSpPr>
      <p:sp>
        <p:nvSpPr>
          <p:cNvPr id="363" name="Google Shape;363;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4" name="Shape 364"/>
        <p:cNvGrpSpPr/>
        <p:nvPr/>
      </p:nvGrpSpPr>
      <p:grpSpPr>
        <a:xfrm>
          <a:off x="0" y="0"/>
          <a:ext cx="0" cy="0"/>
          <a:chOff x="0" y="0"/>
          <a:chExt cx="0" cy="0"/>
        </a:xfrm>
      </p:grpSpPr>
      <p:sp>
        <p:nvSpPr>
          <p:cNvPr id="365" name="Google Shape;365;p3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6" name="Google Shape;366;p3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67" name="Shape 367"/>
        <p:cNvGrpSpPr/>
        <p:nvPr/>
      </p:nvGrpSpPr>
      <p:grpSpPr>
        <a:xfrm>
          <a:off x="0" y="0"/>
          <a:ext cx="0" cy="0"/>
          <a:chOff x="0" y="0"/>
          <a:chExt cx="0" cy="0"/>
        </a:xfrm>
      </p:grpSpPr>
      <p:sp>
        <p:nvSpPr>
          <p:cNvPr id="368" name="Google Shape;368;p3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69" name="Shape 369"/>
        <p:cNvGrpSpPr/>
        <p:nvPr/>
      </p:nvGrpSpPr>
      <p:grpSpPr>
        <a:xfrm>
          <a:off x="0" y="0"/>
          <a:ext cx="0" cy="0"/>
          <a:chOff x="0" y="0"/>
          <a:chExt cx="0" cy="0"/>
        </a:xfrm>
      </p:grpSpPr>
      <p:sp>
        <p:nvSpPr>
          <p:cNvPr id="370" name="Google Shape;370;p3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1" name="Google Shape;371;p3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72" name="Google Shape;372;p35"/>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73" name="Shape 373"/>
        <p:cNvGrpSpPr/>
        <p:nvPr/>
      </p:nvGrpSpPr>
      <p:grpSpPr>
        <a:xfrm>
          <a:off x="0" y="0"/>
          <a:ext cx="0" cy="0"/>
          <a:chOff x="0" y="0"/>
          <a:chExt cx="0" cy="0"/>
        </a:xfrm>
      </p:grpSpPr>
      <p:sp>
        <p:nvSpPr>
          <p:cNvPr id="374" name="Google Shape;374;p3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75" name="Shape 375"/>
        <p:cNvGrpSpPr/>
        <p:nvPr/>
      </p:nvGrpSpPr>
      <p:grpSpPr>
        <a:xfrm>
          <a:off x="0" y="0"/>
          <a:ext cx="0" cy="0"/>
          <a:chOff x="0" y="0"/>
          <a:chExt cx="0" cy="0"/>
        </a:xfrm>
      </p:grpSpPr>
      <p:sp>
        <p:nvSpPr>
          <p:cNvPr id="376" name="Google Shape;376;p3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77" name="Google Shape;377;p3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78" name="Shape 378"/>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79" name="Shape 379"/>
        <p:cNvGrpSpPr/>
        <p:nvPr/>
      </p:nvGrpSpPr>
      <p:grpSpPr>
        <a:xfrm>
          <a:off x="0" y="0"/>
          <a:ext cx="0" cy="0"/>
          <a:chOff x="0" y="0"/>
          <a:chExt cx="0" cy="0"/>
        </a:xfrm>
      </p:grpSpPr>
      <p:sp>
        <p:nvSpPr>
          <p:cNvPr id="380" name="Google Shape;380;p39"/>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39"/>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2" name="Google Shape;382;p39"/>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3" name="Google Shape;383;p39"/>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4" name="Google Shape;384;p39"/>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5" name="Google Shape;385;p39"/>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6" name="Google Shape;386;p39"/>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87" name="Shape 387"/>
        <p:cNvGrpSpPr/>
        <p:nvPr/>
      </p:nvGrpSpPr>
      <p:grpSpPr>
        <a:xfrm>
          <a:off x="0" y="0"/>
          <a:ext cx="0" cy="0"/>
          <a:chOff x="0" y="0"/>
          <a:chExt cx="0" cy="0"/>
        </a:xfrm>
      </p:grpSpPr>
      <p:sp>
        <p:nvSpPr>
          <p:cNvPr id="388" name="Google Shape;38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40"/>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0" name="Google Shape;390;p40"/>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91" name="Shape 391"/>
        <p:cNvGrpSpPr/>
        <p:nvPr/>
      </p:nvGrpSpPr>
      <p:grpSpPr>
        <a:xfrm>
          <a:off x="0" y="0"/>
          <a:ext cx="0" cy="0"/>
          <a:chOff x="0" y="0"/>
          <a:chExt cx="0" cy="0"/>
        </a:xfrm>
      </p:grpSpPr>
      <p:sp>
        <p:nvSpPr>
          <p:cNvPr id="392" name="Google Shape;392;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93" name="Google Shape;393;p41"/>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4" name="Google Shape;394;p41"/>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95" name="Google Shape;395;p41"/>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6" name="Google Shape;396;p41"/>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97" name="Shape 397"/>
        <p:cNvGrpSpPr/>
        <p:nvPr/>
      </p:nvGrpSpPr>
      <p:grpSpPr>
        <a:xfrm>
          <a:off x="0" y="0"/>
          <a:ext cx="0" cy="0"/>
          <a:chOff x="0" y="0"/>
          <a:chExt cx="0" cy="0"/>
        </a:xfrm>
      </p:grpSpPr>
      <p:sp>
        <p:nvSpPr>
          <p:cNvPr id="398" name="Google Shape;398;p42"/>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9" name="Google Shape;399;p42"/>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0" name="Google Shape;400;p42"/>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01" name="Google Shape;401;p42"/>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2" name="Google Shape;402;p42"/>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3" name="Google Shape;403;p42"/>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4" name="Google Shape;404;p42"/>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05" name="Shape 405"/>
        <p:cNvGrpSpPr/>
        <p:nvPr/>
      </p:nvGrpSpPr>
      <p:grpSpPr>
        <a:xfrm>
          <a:off x="0" y="0"/>
          <a:ext cx="0" cy="0"/>
          <a:chOff x="0" y="0"/>
          <a:chExt cx="0" cy="0"/>
        </a:xfrm>
      </p:grpSpPr>
      <p:sp>
        <p:nvSpPr>
          <p:cNvPr id="406" name="Google Shape;406;p43"/>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07" name="Google Shape;407;p43"/>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8" name="Google Shape;408;p43"/>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9" name="Google Shape;409;p43"/>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0" name="Google Shape;410;p43"/>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11" name="Google Shape;411;p43"/>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2" name="Google Shape;412;p43"/>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3" name="Google Shape;413;p43"/>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4" name="Google Shape;414;p43"/>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15" name="Shape 415"/>
        <p:cNvGrpSpPr/>
        <p:nvPr/>
      </p:nvGrpSpPr>
      <p:grpSpPr>
        <a:xfrm>
          <a:off x="0" y="0"/>
          <a:ext cx="0" cy="0"/>
          <a:chOff x="0" y="0"/>
          <a:chExt cx="0" cy="0"/>
        </a:xfrm>
      </p:grpSpPr>
      <p:sp>
        <p:nvSpPr>
          <p:cNvPr id="416" name="Google Shape;416;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7" name="Google Shape;417;p44"/>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18" name="Shape 418"/>
        <p:cNvGrpSpPr/>
        <p:nvPr/>
      </p:nvGrpSpPr>
      <p:grpSpPr>
        <a:xfrm>
          <a:off x="0" y="0"/>
          <a:ext cx="0" cy="0"/>
          <a:chOff x="0" y="0"/>
          <a:chExt cx="0" cy="0"/>
        </a:xfrm>
      </p:grpSpPr>
      <p:sp>
        <p:nvSpPr>
          <p:cNvPr id="419" name="Google Shape;419;p45"/>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0" name="Google Shape;420;p45"/>
          <p:cNvSpPr/>
          <p:nvPr>
            <p:ph idx="2" type="pic"/>
          </p:nvPr>
        </p:nvSpPr>
        <p:spPr>
          <a:xfrm>
            <a:off x="4804825" y="1133300"/>
            <a:ext cx="4027500" cy="2392800"/>
          </a:xfrm>
          <a:prstGeom prst="rect">
            <a:avLst/>
          </a:prstGeom>
          <a:noFill/>
          <a:ln>
            <a:noFill/>
          </a:ln>
        </p:spPr>
      </p:sp>
      <p:sp>
        <p:nvSpPr>
          <p:cNvPr id="421" name="Google Shape;421;p45"/>
          <p:cNvSpPr/>
          <p:nvPr>
            <p:ph idx="3" type="pic"/>
          </p:nvPr>
        </p:nvSpPr>
        <p:spPr>
          <a:xfrm>
            <a:off x="311725" y="1133300"/>
            <a:ext cx="4027500" cy="2392800"/>
          </a:xfrm>
          <a:prstGeom prst="rect">
            <a:avLst/>
          </a:prstGeom>
          <a:noFill/>
          <a:ln>
            <a:noFill/>
          </a:ln>
        </p:spPr>
      </p:sp>
      <p:sp>
        <p:nvSpPr>
          <p:cNvPr id="422" name="Google Shape;422;p45"/>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45"/>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5" name="Google Shape;425;p45"/>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26" name="Shape 426"/>
        <p:cNvGrpSpPr/>
        <p:nvPr/>
      </p:nvGrpSpPr>
      <p:grpSpPr>
        <a:xfrm>
          <a:off x="0" y="0"/>
          <a:ext cx="0" cy="0"/>
          <a:chOff x="0" y="0"/>
          <a:chExt cx="0" cy="0"/>
        </a:xfrm>
      </p:grpSpPr>
      <p:sp>
        <p:nvSpPr>
          <p:cNvPr id="427" name="Google Shape;427;p46"/>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8" name="Google Shape;428;p46"/>
          <p:cNvSpPr/>
          <p:nvPr>
            <p:ph idx="2" type="pic"/>
          </p:nvPr>
        </p:nvSpPr>
        <p:spPr>
          <a:xfrm>
            <a:off x="6205225" y="1128325"/>
            <a:ext cx="2627100" cy="2273100"/>
          </a:xfrm>
          <a:prstGeom prst="rect">
            <a:avLst/>
          </a:prstGeom>
          <a:noFill/>
          <a:ln>
            <a:noFill/>
          </a:ln>
        </p:spPr>
      </p:sp>
      <p:sp>
        <p:nvSpPr>
          <p:cNvPr id="429" name="Google Shape;429;p46"/>
          <p:cNvSpPr/>
          <p:nvPr>
            <p:ph idx="3" type="pic"/>
          </p:nvPr>
        </p:nvSpPr>
        <p:spPr>
          <a:xfrm>
            <a:off x="311725" y="1128325"/>
            <a:ext cx="2627100" cy="2273100"/>
          </a:xfrm>
          <a:prstGeom prst="rect">
            <a:avLst/>
          </a:prstGeom>
          <a:noFill/>
          <a:ln>
            <a:noFill/>
          </a:ln>
        </p:spPr>
      </p:sp>
      <p:sp>
        <p:nvSpPr>
          <p:cNvPr id="430" name="Google Shape;430;p46"/>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1" name="Google Shape;431;p46"/>
          <p:cNvSpPr/>
          <p:nvPr>
            <p:ph idx="5" type="pic"/>
          </p:nvPr>
        </p:nvSpPr>
        <p:spPr>
          <a:xfrm>
            <a:off x="3255250" y="1128325"/>
            <a:ext cx="2627100" cy="2273100"/>
          </a:xfrm>
          <a:prstGeom prst="rect">
            <a:avLst/>
          </a:prstGeom>
          <a:noFill/>
          <a:ln>
            <a:noFill/>
          </a:ln>
        </p:spPr>
      </p:sp>
      <p:sp>
        <p:nvSpPr>
          <p:cNvPr id="432" name="Google Shape;432;p46"/>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3" name="Google Shape;43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46"/>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5" name="Google Shape;435;p46"/>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6" name="Google Shape;436;p46"/>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37" name="Shape 437"/>
        <p:cNvGrpSpPr/>
        <p:nvPr/>
      </p:nvGrpSpPr>
      <p:grpSpPr>
        <a:xfrm>
          <a:off x="0" y="0"/>
          <a:ext cx="0" cy="0"/>
          <a:chOff x="0" y="0"/>
          <a:chExt cx="0" cy="0"/>
        </a:xfrm>
      </p:grpSpPr>
      <p:sp>
        <p:nvSpPr>
          <p:cNvPr id="438" name="Google Shape;438;p47"/>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39" name="Shape 439"/>
        <p:cNvGrpSpPr/>
        <p:nvPr/>
      </p:nvGrpSpPr>
      <p:grpSpPr>
        <a:xfrm>
          <a:off x="0" y="0"/>
          <a:ext cx="0" cy="0"/>
          <a:chOff x="0" y="0"/>
          <a:chExt cx="0" cy="0"/>
        </a:xfrm>
      </p:grpSpPr>
      <p:sp>
        <p:nvSpPr>
          <p:cNvPr id="440" name="Google Shape;440;p48"/>
          <p:cNvSpPr/>
          <p:nvPr>
            <p:ph idx="2" type="pic"/>
          </p:nvPr>
        </p:nvSpPr>
        <p:spPr>
          <a:xfrm>
            <a:off x="3389600" y="118913"/>
            <a:ext cx="1643700" cy="1535100"/>
          </a:xfrm>
          <a:prstGeom prst="rect">
            <a:avLst/>
          </a:prstGeom>
          <a:noFill/>
          <a:ln>
            <a:noFill/>
          </a:ln>
        </p:spPr>
      </p:sp>
      <p:sp>
        <p:nvSpPr>
          <p:cNvPr id="441" name="Google Shape;441;p48"/>
          <p:cNvSpPr/>
          <p:nvPr>
            <p:ph idx="3" type="pic"/>
          </p:nvPr>
        </p:nvSpPr>
        <p:spPr>
          <a:xfrm>
            <a:off x="5195935" y="118913"/>
            <a:ext cx="1643700" cy="1535100"/>
          </a:xfrm>
          <a:prstGeom prst="rect">
            <a:avLst/>
          </a:prstGeom>
          <a:noFill/>
          <a:ln>
            <a:noFill/>
          </a:ln>
        </p:spPr>
      </p:sp>
      <p:sp>
        <p:nvSpPr>
          <p:cNvPr id="442" name="Google Shape;442;p48"/>
          <p:cNvSpPr/>
          <p:nvPr>
            <p:ph idx="4" type="pic"/>
          </p:nvPr>
        </p:nvSpPr>
        <p:spPr>
          <a:xfrm>
            <a:off x="7002270" y="118913"/>
            <a:ext cx="1643700" cy="1535100"/>
          </a:xfrm>
          <a:prstGeom prst="rect">
            <a:avLst/>
          </a:prstGeom>
          <a:noFill/>
          <a:ln>
            <a:noFill/>
          </a:ln>
        </p:spPr>
      </p:sp>
      <p:sp>
        <p:nvSpPr>
          <p:cNvPr id="443" name="Google Shape;443;p48"/>
          <p:cNvSpPr/>
          <p:nvPr>
            <p:ph idx="5" type="pic"/>
          </p:nvPr>
        </p:nvSpPr>
        <p:spPr>
          <a:xfrm>
            <a:off x="3389588" y="1804212"/>
            <a:ext cx="1643700" cy="1535100"/>
          </a:xfrm>
          <a:prstGeom prst="rect">
            <a:avLst/>
          </a:prstGeom>
          <a:noFill/>
          <a:ln>
            <a:noFill/>
          </a:ln>
        </p:spPr>
      </p:sp>
      <p:sp>
        <p:nvSpPr>
          <p:cNvPr id="444" name="Google Shape;444;p48"/>
          <p:cNvSpPr/>
          <p:nvPr>
            <p:ph idx="6" type="pic"/>
          </p:nvPr>
        </p:nvSpPr>
        <p:spPr>
          <a:xfrm>
            <a:off x="5195922" y="1804212"/>
            <a:ext cx="1643700" cy="1535100"/>
          </a:xfrm>
          <a:prstGeom prst="rect">
            <a:avLst/>
          </a:prstGeom>
          <a:noFill/>
          <a:ln>
            <a:noFill/>
          </a:ln>
        </p:spPr>
      </p:sp>
      <p:sp>
        <p:nvSpPr>
          <p:cNvPr id="445" name="Google Shape;445;p48"/>
          <p:cNvSpPr/>
          <p:nvPr>
            <p:ph idx="7" type="pic"/>
          </p:nvPr>
        </p:nvSpPr>
        <p:spPr>
          <a:xfrm>
            <a:off x="7002257" y="1804212"/>
            <a:ext cx="1643700" cy="1535100"/>
          </a:xfrm>
          <a:prstGeom prst="rect">
            <a:avLst/>
          </a:prstGeom>
          <a:noFill/>
          <a:ln>
            <a:noFill/>
          </a:ln>
        </p:spPr>
      </p:sp>
      <p:sp>
        <p:nvSpPr>
          <p:cNvPr id="446" name="Google Shape;446;p48"/>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7" name="Google Shape;447;p48"/>
          <p:cNvSpPr/>
          <p:nvPr>
            <p:ph idx="8" type="pic"/>
          </p:nvPr>
        </p:nvSpPr>
        <p:spPr>
          <a:xfrm>
            <a:off x="3389588" y="3489487"/>
            <a:ext cx="1643700" cy="1535100"/>
          </a:xfrm>
          <a:prstGeom prst="rect">
            <a:avLst/>
          </a:prstGeom>
          <a:noFill/>
          <a:ln>
            <a:noFill/>
          </a:ln>
        </p:spPr>
      </p:sp>
      <p:sp>
        <p:nvSpPr>
          <p:cNvPr id="448" name="Google Shape;448;p48"/>
          <p:cNvSpPr/>
          <p:nvPr>
            <p:ph idx="9" type="pic"/>
          </p:nvPr>
        </p:nvSpPr>
        <p:spPr>
          <a:xfrm>
            <a:off x="5195922" y="3489487"/>
            <a:ext cx="1643700" cy="1535100"/>
          </a:xfrm>
          <a:prstGeom prst="rect">
            <a:avLst/>
          </a:prstGeom>
          <a:noFill/>
          <a:ln>
            <a:noFill/>
          </a:ln>
        </p:spPr>
      </p:sp>
      <p:sp>
        <p:nvSpPr>
          <p:cNvPr id="449" name="Google Shape;449;p48"/>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2.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lnSpc>
                <a:spcPct val="115000"/>
              </a:lnSpc>
              <a:spcBef>
                <a:spcPts val="800"/>
              </a:spcBef>
              <a:spcAft>
                <a:spcPts val="80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
        <p:nvSpPr>
          <p:cNvPr id="7" name="Google Shape;7;p1"/>
          <p:cNvSpPr txBox="1"/>
          <p:nvPr>
            <p:ph type="title"/>
          </p:nvPr>
        </p:nvSpPr>
        <p:spPr>
          <a:xfrm>
            <a:off x="329650" y="511500"/>
            <a:ext cx="6115200" cy="540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Forum"/>
              <a:buNone/>
              <a:defRPr sz="3000">
                <a:solidFill>
                  <a:schemeClr val="lt1"/>
                </a:solidFill>
                <a:latin typeface="Forum"/>
                <a:ea typeface="Forum"/>
                <a:cs typeface="Forum"/>
                <a:sym typeface="Forum"/>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8" name="Google Shape;8;p1"/>
          <p:cNvSpPr txBox="1"/>
          <p:nvPr>
            <p:ph idx="2" type="body"/>
          </p:nvPr>
        </p:nvSpPr>
        <p:spPr>
          <a:xfrm>
            <a:off x="4291000" y="1562975"/>
            <a:ext cx="3728400" cy="25632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5.jpg"/><Relationship Id="rId9" Type="http://schemas.openxmlformats.org/officeDocument/2006/relationships/image" Target="../media/image7.jpg"/><Relationship Id="rId5" Type="http://schemas.openxmlformats.org/officeDocument/2006/relationships/image" Target="../media/image1.jpg"/><Relationship Id="rId6" Type="http://schemas.openxmlformats.org/officeDocument/2006/relationships/image" Target="../media/image13.jpg"/><Relationship Id="rId7" Type="http://schemas.openxmlformats.org/officeDocument/2006/relationships/image" Target="../media/image4.jpg"/><Relationship Id="rId8"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zJdByIACzTc" TargetMode="External"/><Relationship Id="rId4" Type="http://schemas.openxmlformats.org/officeDocument/2006/relationships/image" Target="../media/image15.jp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1.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4.jpg"/><Relationship Id="rId4" Type="http://schemas.openxmlformats.org/officeDocument/2006/relationships/image" Target="../media/image42.jpg"/><Relationship Id="rId5" Type="http://schemas.openxmlformats.org/officeDocument/2006/relationships/image" Target="../media/image43.jpg"/><Relationship Id="rId6"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8.jpg"/><Relationship Id="rId4" Type="http://schemas.openxmlformats.org/officeDocument/2006/relationships/image" Target="../media/image25.jpg"/><Relationship Id="rId5" Type="http://schemas.openxmlformats.org/officeDocument/2006/relationships/image" Target="../media/image24.jpg"/><Relationship Id="rId6"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8.jpg"/><Relationship Id="rId4" Type="http://schemas.openxmlformats.org/officeDocument/2006/relationships/image" Target="../media/image25.jpg"/><Relationship Id="rId5" Type="http://schemas.openxmlformats.org/officeDocument/2006/relationships/image" Target="../media/image24.jpg"/><Relationship Id="rId6"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39.jpg"/><Relationship Id="rId4" Type="http://schemas.openxmlformats.org/officeDocument/2006/relationships/image" Target="../media/image26.jpg"/><Relationship Id="rId5"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7.xml"/><Relationship Id="rId3" Type="http://schemas.openxmlformats.org/officeDocument/2006/relationships/image" Target="../media/image31.jpg"/><Relationship Id="rId4" Type="http://schemas.openxmlformats.org/officeDocument/2006/relationships/image" Target="../media/image30.jpg"/><Relationship Id="rId5"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image" Target="../media/image34.jpg"/><Relationship Id="rId4" Type="http://schemas.openxmlformats.org/officeDocument/2006/relationships/image" Target="../media/image36.jpg"/><Relationship Id="rId5"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9"/>
          <p:cNvSpPr txBox="1"/>
          <p:nvPr>
            <p:ph type="title"/>
          </p:nvPr>
        </p:nvSpPr>
        <p:spPr>
          <a:xfrm>
            <a:off x="228600" y="457200"/>
            <a:ext cx="8686800" cy="1682100"/>
          </a:xfrm>
          <a:prstGeom prst="rect">
            <a:avLst/>
          </a:prstGeom>
        </p:spPr>
        <p:txBody>
          <a:bodyPr anchorCtr="0" anchor="t" bIns="0" lIns="91425" spcFirstLastPara="1" rIns="91425" wrap="square" tIns="91425">
            <a:noAutofit/>
          </a:bodyPr>
          <a:lstStyle/>
          <a:p>
            <a:pPr indent="0" lvl="0" marL="0" rtl="0" algn="ctr">
              <a:spcBef>
                <a:spcPts val="0"/>
              </a:spcBef>
              <a:spcAft>
                <a:spcPts val="0"/>
              </a:spcAft>
              <a:buNone/>
            </a:pPr>
            <a:r>
              <a:rPr lang="en" sz="4200">
                <a:solidFill>
                  <a:schemeClr val="accent1"/>
                </a:solidFill>
              </a:rPr>
              <a:t>FROM INSIGHT TO IMPACT:</a:t>
            </a:r>
            <a:endParaRPr sz="4200">
              <a:solidFill>
                <a:schemeClr val="accent1"/>
              </a:solidFill>
            </a:endParaRPr>
          </a:p>
          <a:p>
            <a:pPr indent="0" lvl="0" marL="0" rtl="0" algn="ctr">
              <a:lnSpc>
                <a:spcPct val="90000"/>
              </a:lnSpc>
              <a:spcBef>
                <a:spcPts val="0"/>
              </a:spcBef>
              <a:spcAft>
                <a:spcPts val="0"/>
              </a:spcAft>
              <a:buNone/>
            </a:pPr>
            <a:r>
              <a:rPr lang="en" sz="4200"/>
              <a:t>BUILDING COMMUNICATIONS PLANS THAT WORK IN GOVERNMENT</a:t>
            </a:r>
            <a:endParaRPr sz="4200"/>
          </a:p>
        </p:txBody>
      </p:sp>
      <p:sp>
        <p:nvSpPr>
          <p:cNvPr descr="A light blue rectangle." id="455" name="Google Shape;455;p49"/>
          <p:cNvSpPr/>
          <p:nvPr/>
        </p:nvSpPr>
        <p:spPr>
          <a:xfrm flipH="1">
            <a:off x="2010917" y="3005452"/>
            <a:ext cx="1368300" cy="774600"/>
          </a:xfrm>
          <a:prstGeom prst="roundRect">
            <a:avLst>
              <a:gd fmla="val 1997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descr="A yellow square." id="456" name="Google Shape;456;p49"/>
          <p:cNvSpPr/>
          <p:nvPr/>
        </p:nvSpPr>
        <p:spPr>
          <a:xfrm flipH="1">
            <a:off x="4352426" y="3909224"/>
            <a:ext cx="774600" cy="7746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descr="A lavender rectangle" id="457" name="Google Shape;457;p49"/>
          <p:cNvSpPr/>
          <p:nvPr/>
        </p:nvSpPr>
        <p:spPr>
          <a:xfrm flipH="1">
            <a:off x="6534259" y="3905677"/>
            <a:ext cx="1118400" cy="7746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pic>
        <p:nvPicPr>
          <p:cNvPr id="458" name="Google Shape;458;p49"/>
          <p:cNvPicPr preferRelativeResize="0"/>
          <p:nvPr>
            <p:ph idx="2" type="pic"/>
          </p:nvPr>
        </p:nvPicPr>
        <p:blipFill rotWithShape="1">
          <a:blip r:embed="rId3">
            <a:alphaModFix/>
          </a:blip>
          <a:srcRect b="7919" l="0" r="0" t="7919"/>
          <a:stretch/>
        </p:blipFill>
        <p:spPr>
          <a:xfrm>
            <a:off x="228575" y="3005550"/>
            <a:ext cx="1636200" cy="774600"/>
          </a:xfrm>
          <a:prstGeom prst="roundRect">
            <a:avLst>
              <a:gd fmla="val 16667" name="adj"/>
            </a:avLst>
          </a:prstGeom>
        </p:spPr>
      </p:pic>
      <p:pic>
        <p:nvPicPr>
          <p:cNvPr id="459" name="Google Shape;459;p49"/>
          <p:cNvPicPr preferRelativeResize="0"/>
          <p:nvPr>
            <p:ph idx="3" type="pic"/>
          </p:nvPr>
        </p:nvPicPr>
        <p:blipFill rotWithShape="1">
          <a:blip r:embed="rId4">
            <a:alphaModFix/>
          </a:blip>
          <a:srcRect b="12348" l="0" r="0" t="12355"/>
          <a:stretch/>
        </p:blipFill>
        <p:spPr>
          <a:xfrm>
            <a:off x="1149025" y="3909225"/>
            <a:ext cx="1543500" cy="774600"/>
          </a:xfrm>
          <a:prstGeom prst="roundRect">
            <a:avLst>
              <a:gd fmla="val 16667" name="adj"/>
            </a:avLst>
          </a:prstGeom>
        </p:spPr>
      </p:pic>
      <p:pic>
        <p:nvPicPr>
          <p:cNvPr descr="Male hand using mobile smart phone at desk workspace." id="460" name="Google Shape;460;p49"/>
          <p:cNvPicPr preferRelativeResize="0"/>
          <p:nvPr>
            <p:ph idx="4" type="pic"/>
          </p:nvPr>
        </p:nvPicPr>
        <p:blipFill rotWithShape="1">
          <a:blip r:embed="rId5">
            <a:alphaModFix/>
          </a:blip>
          <a:srcRect b="26922" l="0" r="4388" t="3618"/>
          <a:stretch/>
        </p:blipFill>
        <p:spPr>
          <a:xfrm>
            <a:off x="3525075" y="3005550"/>
            <a:ext cx="1599900" cy="774600"/>
          </a:xfrm>
          <a:prstGeom prst="roundRect">
            <a:avLst>
              <a:gd fmla="val 16667" name="adj"/>
            </a:avLst>
          </a:prstGeom>
        </p:spPr>
      </p:pic>
      <p:pic>
        <p:nvPicPr>
          <p:cNvPr id="461" name="Google Shape;461;p49"/>
          <p:cNvPicPr preferRelativeResize="0"/>
          <p:nvPr>
            <p:ph idx="5" type="pic"/>
          </p:nvPr>
        </p:nvPicPr>
        <p:blipFill rotWithShape="1">
          <a:blip r:embed="rId6">
            <a:alphaModFix/>
          </a:blip>
          <a:srcRect b="6125" l="0" r="0" t="6116"/>
          <a:stretch/>
        </p:blipFill>
        <p:spPr>
          <a:xfrm>
            <a:off x="5271025" y="3005450"/>
            <a:ext cx="1118400" cy="1682100"/>
          </a:xfrm>
          <a:prstGeom prst="roundRect">
            <a:avLst>
              <a:gd fmla="val 16667" name="adj"/>
            </a:avLst>
          </a:prstGeom>
        </p:spPr>
      </p:pic>
      <p:pic>
        <p:nvPicPr>
          <p:cNvPr descr="A woman wearing headphones looking at her phone." id="462" name="Google Shape;462;p49"/>
          <p:cNvPicPr preferRelativeResize="0"/>
          <p:nvPr>
            <p:ph idx="6" type="pic"/>
          </p:nvPr>
        </p:nvPicPr>
        <p:blipFill rotWithShape="1">
          <a:blip r:embed="rId7">
            <a:alphaModFix/>
          </a:blip>
          <a:srcRect b="0" l="10383" r="45088" t="0"/>
          <a:stretch/>
        </p:blipFill>
        <p:spPr>
          <a:xfrm>
            <a:off x="7796850" y="3003650"/>
            <a:ext cx="1118400" cy="1673400"/>
          </a:xfrm>
          <a:prstGeom prst="roundRect">
            <a:avLst>
              <a:gd fmla="val 16667" name="adj"/>
            </a:avLst>
          </a:prstGeom>
        </p:spPr>
      </p:pic>
      <p:pic>
        <p:nvPicPr>
          <p:cNvPr descr="A rugged red texture, as of a rock face. " id="463" name="Google Shape;463;p49"/>
          <p:cNvPicPr preferRelativeResize="0"/>
          <p:nvPr>
            <p:ph idx="7" type="pic"/>
          </p:nvPr>
        </p:nvPicPr>
        <p:blipFill rotWithShape="1">
          <a:blip r:embed="rId8">
            <a:alphaModFix/>
          </a:blip>
          <a:srcRect b="16910" l="0" r="0" t="16903"/>
          <a:stretch/>
        </p:blipFill>
        <p:spPr>
          <a:xfrm>
            <a:off x="230525" y="3909225"/>
            <a:ext cx="774600" cy="774600"/>
          </a:xfrm>
          <a:prstGeom prst="roundRect">
            <a:avLst>
              <a:gd fmla="val 16667" name="adj"/>
            </a:avLst>
          </a:prstGeom>
        </p:spPr>
      </p:pic>
      <p:pic>
        <p:nvPicPr>
          <p:cNvPr descr="A rugged brown-purple texture, as of a tree trunk. " id="464" name="Google Shape;464;p49"/>
          <p:cNvPicPr preferRelativeResize="0"/>
          <p:nvPr>
            <p:ph idx="8" type="pic"/>
          </p:nvPr>
        </p:nvPicPr>
        <p:blipFill rotWithShape="1">
          <a:blip r:embed="rId9">
            <a:alphaModFix/>
          </a:blip>
          <a:srcRect b="7511" l="0" r="0" t="7519"/>
          <a:stretch/>
        </p:blipFill>
        <p:spPr>
          <a:xfrm>
            <a:off x="2838375" y="3909225"/>
            <a:ext cx="1368300" cy="774600"/>
          </a:xfrm>
          <a:prstGeom prst="roundRect">
            <a:avLst>
              <a:gd fmla="val 16667" name="adj"/>
            </a:avLst>
          </a:prstGeom>
        </p:spPr>
      </p:pic>
      <p:pic>
        <p:nvPicPr>
          <p:cNvPr descr="A rugged red texture, as of a rock face. " id="465" name="Google Shape;465;p49"/>
          <p:cNvPicPr preferRelativeResize="0"/>
          <p:nvPr>
            <p:ph idx="9" type="pic"/>
          </p:nvPr>
        </p:nvPicPr>
        <p:blipFill rotWithShape="1">
          <a:blip r:embed="rId8">
            <a:alphaModFix/>
          </a:blip>
          <a:srcRect b="27283" l="0" r="0" t="27283"/>
          <a:stretch/>
        </p:blipFill>
        <p:spPr>
          <a:xfrm>
            <a:off x="6535600" y="3008850"/>
            <a:ext cx="1118400" cy="767700"/>
          </a:xfrm>
          <a:prstGeom prst="roundRect">
            <a:avLst>
              <a:gd fmla="val 16667" name="adj"/>
            </a:avLst>
          </a:prstGeom>
        </p:spPr>
      </p:pic>
      <p:sp>
        <p:nvSpPr>
          <p:cNvPr id="466" name="Google Shape;466;p49"/>
          <p:cNvSpPr txBox="1"/>
          <p:nvPr/>
        </p:nvSpPr>
        <p:spPr>
          <a:xfrm>
            <a:off x="926850" y="2571750"/>
            <a:ext cx="729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1"/>
                </a:solidFill>
                <a:latin typeface="DM Sans"/>
                <a:ea typeface="DM Sans"/>
                <a:cs typeface="DM Sans"/>
                <a:sym typeface="DM Sans"/>
              </a:rPr>
              <a:t>Speakers: Jeanteil Livingston &amp; Rachael Van Cleave, MBA, APR, APIO</a:t>
            </a:r>
            <a:endParaRPr sz="1800">
              <a:solidFill>
                <a:schemeClr val="accent1"/>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0"/>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OVERVIEW</a:t>
            </a:r>
            <a:endParaRPr/>
          </a:p>
        </p:txBody>
      </p:sp>
      <p:sp>
        <p:nvSpPr>
          <p:cNvPr id="472" name="Google Shape;472;p50"/>
          <p:cNvSpPr txBox="1"/>
          <p:nvPr>
            <p:ph idx="1" type="subTitle"/>
          </p:nvPr>
        </p:nvSpPr>
        <p:spPr>
          <a:xfrm>
            <a:off x="2692475" y="1375550"/>
            <a:ext cx="36429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But, first, let’s do a poll! → </a:t>
            </a:r>
            <a:endParaRPr/>
          </a:p>
        </p:txBody>
      </p:sp>
      <p:sp>
        <p:nvSpPr>
          <p:cNvPr id="473" name="Google Shape;473;p50"/>
          <p:cNvSpPr txBox="1"/>
          <p:nvPr>
            <p:ph idx="1" type="subTitle"/>
          </p:nvPr>
        </p:nvSpPr>
        <p:spPr>
          <a:xfrm>
            <a:off x="1097335" y="2668663"/>
            <a:ext cx="36429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solo practitioners</a:t>
            </a:r>
            <a:endParaRPr/>
          </a:p>
        </p:txBody>
      </p:sp>
      <p:sp>
        <p:nvSpPr>
          <p:cNvPr id="474" name="Google Shape;474;p50"/>
          <p:cNvSpPr txBox="1"/>
          <p:nvPr>
            <p:ph idx="2" type="subTitle"/>
          </p:nvPr>
        </p:nvSpPr>
        <p:spPr>
          <a:xfrm>
            <a:off x="1097447" y="3187375"/>
            <a:ext cx="38262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small teams</a:t>
            </a:r>
            <a:endParaRPr/>
          </a:p>
        </p:txBody>
      </p:sp>
      <p:sp>
        <p:nvSpPr>
          <p:cNvPr id="475" name="Google Shape;475;p50"/>
          <p:cNvSpPr txBox="1"/>
          <p:nvPr>
            <p:ph idx="3" type="subTitle"/>
          </p:nvPr>
        </p:nvSpPr>
        <p:spPr>
          <a:xfrm>
            <a:off x="1097435" y="3702150"/>
            <a:ext cx="34182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large agencies </a:t>
            </a:r>
            <a:endParaRPr/>
          </a:p>
          <a:p>
            <a:pPr indent="0" lvl="0" marL="0" rtl="0" algn="l">
              <a:spcBef>
                <a:spcPts val="0"/>
              </a:spcBef>
              <a:spcAft>
                <a:spcPts val="0"/>
              </a:spcAft>
              <a:buNone/>
            </a:pPr>
            <a:r>
              <a:t/>
            </a:r>
            <a:endParaRPr/>
          </a:p>
        </p:txBody>
      </p:sp>
      <p:grpSp>
        <p:nvGrpSpPr>
          <p:cNvPr id="476" name="Google Shape;476;p50"/>
          <p:cNvGrpSpPr/>
          <p:nvPr/>
        </p:nvGrpSpPr>
        <p:grpSpPr>
          <a:xfrm>
            <a:off x="533260" y="2589338"/>
            <a:ext cx="465300" cy="465300"/>
            <a:chOff x="228600" y="2211850"/>
            <a:chExt cx="465300" cy="465300"/>
          </a:xfrm>
        </p:grpSpPr>
        <p:sp>
          <p:nvSpPr>
            <p:cNvPr id="477" name="Google Shape;477;p50"/>
            <p:cNvSpPr/>
            <p:nvPr/>
          </p:nvSpPr>
          <p:spPr>
            <a:xfrm flipH="1">
              <a:off x="228600" y="2211850"/>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t/>
              </a:r>
              <a:endParaRPr sz="1800">
                <a:solidFill>
                  <a:schemeClr val="lt1"/>
                </a:solidFill>
                <a:latin typeface="Forum"/>
                <a:ea typeface="Forum"/>
                <a:cs typeface="Forum"/>
                <a:sym typeface="Forum"/>
              </a:endParaRPr>
            </a:p>
          </p:txBody>
        </p:sp>
        <p:sp>
          <p:nvSpPr>
            <p:cNvPr id="478" name="Google Shape;478;p50"/>
            <p:cNvSpPr txBox="1"/>
            <p:nvPr/>
          </p:nvSpPr>
          <p:spPr>
            <a:xfrm>
              <a:off x="228600" y="2255525"/>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lt1"/>
                  </a:solidFill>
                  <a:latin typeface="Forum"/>
                  <a:ea typeface="Forum"/>
                  <a:cs typeface="Forum"/>
                  <a:sym typeface="Forum"/>
                </a:rPr>
                <a:t>1</a:t>
              </a:r>
              <a:endParaRPr sz="1800">
                <a:solidFill>
                  <a:schemeClr val="lt1"/>
                </a:solidFill>
                <a:latin typeface="Forum"/>
                <a:ea typeface="Forum"/>
                <a:cs typeface="Forum"/>
                <a:sym typeface="Forum"/>
              </a:endParaRPr>
            </a:p>
          </p:txBody>
        </p:sp>
      </p:grpSp>
      <p:grpSp>
        <p:nvGrpSpPr>
          <p:cNvPr id="479" name="Google Shape;479;p50"/>
          <p:cNvGrpSpPr/>
          <p:nvPr/>
        </p:nvGrpSpPr>
        <p:grpSpPr>
          <a:xfrm>
            <a:off x="533272" y="3108050"/>
            <a:ext cx="465300" cy="465300"/>
            <a:chOff x="4525050" y="2211850"/>
            <a:chExt cx="465300" cy="465300"/>
          </a:xfrm>
        </p:grpSpPr>
        <p:sp>
          <p:nvSpPr>
            <p:cNvPr id="480" name="Google Shape;480;p50"/>
            <p:cNvSpPr/>
            <p:nvPr/>
          </p:nvSpPr>
          <p:spPr>
            <a:xfrm flipH="1">
              <a:off x="4525050" y="2211850"/>
              <a:ext cx="465300" cy="465300"/>
            </a:xfrm>
            <a:prstGeom prst="roundRect">
              <a:avLst>
                <a:gd fmla="val 1997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t/>
              </a:r>
              <a:endParaRPr sz="1800">
                <a:solidFill>
                  <a:schemeClr val="dk1"/>
                </a:solidFill>
                <a:latin typeface="Forum"/>
                <a:ea typeface="Forum"/>
                <a:cs typeface="Forum"/>
                <a:sym typeface="Forum"/>
              </a:endParaRPr>
            </a:p>
          </p:txBody>
        </p:sp>
        <p:sp>
          <p:nvSpPr>
            <p:cNvPr id="481" name="Google Shape;481;p50"/>
            <p:cNvSpPr txBox="1"/>
            <p:nvPr/>
          </p:nvSpPr>
          <p:spPr>
            <a:xfrm>
              <a:off x="4525050" y="2255525"/>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Forum"/>
                  <a:ea typeface="Forum"/>
                  <a:cs typeface="Forum"/>
                  <a:sym typeface="Forum"/>
                </a:rPr>
                <a:t>2</a:t>
              </a:r>
              <a:endParaRPr sz="1800">
                <a:solidFill>
                  <a:schemeClr val="dk1"/>
                </a:solidFill>
                <a:latin typeface="Forum"/>
                <a:ea typeface="Forum"/>
                <a:cs typeface="Forum"/>
                <a:sym typeface="Forum"/>
              </a:endParaRPr>
            </a:p>
          </p:txBody>
        </p:sp>
      </p:grpSp>
      <p:grpSp>
        <p:nvGrpSpPr>
          <p:cNvPr id="482" name="Google Shape;482;p50"/>
          <p:cNvGrpSpPr/>
          <p:nvPr/>
        </p:nvGrpSpPr>
        <p:grpSpPr>
          <a:xfrm>
            <a:off x="533260" y="3626750"/>
            <a:ext cx="465300" cy="465300"/>
            <a:chOff x="2007075" y="3011250"/>
            <a:chExt cx="465300" cy="465300"/>
          </a:xfrm>
        </p:grpSpPr>
        <p:sp>
          <p:nvSpPr>
            <p:cNvPr id="483" name="Google Shape;483;p50"/>
            <p:cNvSpPr/>
            <p:nvPr/>
          </p:nvSpPr>
          <p:spPr>
            <a:xfrm flipH="1">
              <a:off x="2007075" y="3011250"/>
              <a:ext cx="465300" cy="4653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t/>
              </a:r>
              <a:endParaRPr sz="1800">
                <a:solidFill>
                  <a:schemeClr val="lt1"/>
                </a:solidFill>
                <a:latin typeface="Forum"/>
                <a:ea typeface="Forum"/>
                <a:cs typeface="Forum"/>
                <a:sym typeface="Forum"/>
              </a:endParaRPr>
            </a:p>
          </p:txBody>
        </p:sp>
        <p:sp>
          <p:nvSpPr>
            <p:cNvPr id="484" name="Google Shape;484;p50"/>
            <p:cNvSpPr txBox="1"/>
            <p:nvPr/>
          </p:nvSpPr>
          <p:spPr>
            <a:xfrm>
              <a:off x="2007075" y="3059250"/>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lt1"/>
                  </a:solidFill>
                  <a:latin typeface="Forum"/>
                  <a:ea typeface="Forum"/>
                  <a:cs typeface="Forum"/>
                  <a:sym typeface="Forum"/>
                </a:rPr>
                <a:t>3</a:t>
              </a:r>
              <a:endParaRPr sz="1800">
                <a:solidFill>
                  <a:schemeClr val="lt1"/>
                </a:solidFill>
                <a:latin typeface="Forum"/>
                <a:ea typeface="Forum"/>
                <a:cs typeface="Forum"/>
                <a:sym typeface="Forum"/>
              </a:endParaRPr>
            </a:p>
          </p:txBody>
        </p:sp>
      </p:grpSp>
      <p:sp>
        <p:nvSpPr>
          <p:cNvPr id="485" name="Google Shape;485;p50"/>
          <p:cNvSpPr txBox="1"/>
          <p:nvPr>
            <p:ph idx="1" type="subTitle"/>
          </p:nvPr>
        </p:nvSpPr>
        <p:spPr>
          <a:xfrm>
            <a:off x="533272" y="2229300"/>
            <a:ext cx="67743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latin typeface="DM Sans"/>
                <a:ea typeface="DM Sans"/>
                <a:cs typeface="DM Sans"/>
                <a:sym typeface="DM Sans"/>
              </a:rPr>
              <a:t>WHO SHOULD DO STRATEGIC COMMUNICATIONS PLANNING?</a:t>
            </a:r>
            <a:endParaRPr>
              <a:latin typeface="DM Sans"/>
              <a:ea typeface="DM Sans"/>
              <a:cs typeface="DM Sans"/>
              <a:sym typeface="DM Sans"/>
            </a:endParaRPr>
          </a:p>
        </p:txBody>
      </p:sp>
      <p:sp>
        <p:nvSpPr>
          <p:cNvPr id="486" name="Google Shape;486;p50"/>
          <p:cNvSpPr txBox="1"/>
          <p:nvPr/>
        </p:nvSpPr>
        <p:spPr>
          <a:xfrm>
            <a:off x="3118950" y="42220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Forum"/>
                <a:ea typeface="Forum"/>
                <a:cs typeface="Forum"/>
                <a:sym typeface="Forum"/>
              </a:rPr>
              <a:t>…</a:t>
            </a:r>
            <a:r>
              <a:rPr lang="en" sz="1800">
                <a:solidFill>
                  <a:schemeClr val="lt1"/>
                </a:solidFill>
                <a:latin typeface="Forum"/>
                <a:ea typeface="Forum"/>
                <a:cs typeface="Forum"/>
                <a:sym typeface="Forum"/>
              </a:rPr>
              <a:t>basically...everyone.</a:t>
            </a:r>
            <a:endParaRPr/>
          </a:p>
        </p:txBody>
      </p:sp>
      <p:pic>
        <p:nvPicPr>
          <p:cNvPr id="487" name="Google Shape;487;p50" title="Slido_Strategic Planning_QR1.png"/>
          <p:cNvPicPr preferRelativeResize="0"/>
          <p:nvPr/>
        </p:nvPicPr>
        <p:blipFill>
          <a:blip r:embed="rId3">
            <a:alphaModFix/>
          </a:blip>
          <a:stretch>
            <a:fillRect/>
          </a:stretch>
        </p:blipFill>
        <p:spPr>
          <a:xfrm>
            <a:off x="5485438" y="1003925"/>
            <a:ext cx="1190525" cy="1190525"/>
          </a:xfrm>
          <a:prstGeom prst="rect">
            <a:avLst/>
          </a:prstGeom>
          <a:noFill/>
          <a:ln>
            <a:noFill/>
          </a:ln>
        </p:spPr>
      </p:pic>
      <p:pic>
        <p:nvPicPr>
          <p:cNvPr id="488" name="Google Shape;488;p50" title="Icons for PIO Strategy Presentation (6).png"/>
          <p:cNvPicPr preferRelativeResize="0"/>
          <p:nvPr/>
        </p:nvPicPr>
        <p:blipFill rotWithShape="1">
          <a:blip r:embed="rId4">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1000"/>
                                        <p:tgtEl>
                                          <p:spTgt spid="472"/>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2000"/>
                                        <p:tgtEl>
                                          <p:spTgt spid="4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000"/>
                                        <p:tgtEl>
                                          <p:spTgt spid="4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1000"/>
                                        <p:tgtEl>
                                          <p:spTgt spid="476"/>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800"/>
                                        <p:tgtEl>
                                          <p:spTgt spid="4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100"/>
                                        <p:tgtEl>
                                          <p:spTgt spid="479"/>
                                        </p:tgtEl>
                                      </p:cBhvr>
                                    </p:animEffect>
                                  </p:childTnLst>
                                </p:cTn>
                              </p:par>
                            </p:childTnLst>
                          </p:cTn>
                        </p:par>
                        <p:par>
                          <p:cTn fill="hold">
                            <p:stCondLst>
                              <p:cond delay="1100"/>
                            </p:stCondLst>
                            <p:childTnLst>
                              <p:par>
                                <p:cTn fill="hold" nodeType="afterEffect" presetClass="entr" presetID="2" presetSubtype="2">
                                  <p:stCondLst>
                                    <p:cond delay="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1400"/>
                                        <p:tgtEl>
                                          <p:spTgt spid="4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800"/>
                                        <p:tgtEl>
                                          <p:spTgt spid="482"/>
                                        </p:tgtEl>
                                      </p:cBhvr>
                                    </p:animEffect>
                                  </p:childTnLst>
                                </p:cTn>
                              </p:par>
                            </p:childTnLst>
                          </p:cTn>
                        </p:par>
                        <p:par>
                          <p:cTn fill="hold">
                            <p:stCondLst>
                              <p:cond delay="800"/>
                            </p:stCondLst>
                            <p:childTnLst>
                              <p:par>
                                <p:cTn fill="hold" nodeType="afterEffect" presetClass="entr" presetID="2" presetSubtype="2">
                                  <p:stCondLst>
                                    <p:cond delay="0"/>
                                  </p:stCondLst>
                                  <p:childTnLst>
                                    <p:set>
                                      <p:cBhvr>
                                        <p:cTn dur="1" fill="hold">
                                          <p:stCondLst>
                                            <p:cond delay="0"/>
                                          </p:stCondLst>
                                        </p:cTn>
                                        <p:tgtEl>
                                          <p:spTgt spid="475"/>
                                        </p:tgtEl>
                                        <p:attrNameLst>
                                          <p:attrName>style.visibility</p:attrName>
                                        </p:attrNameLst>
                                      </p:cBhvr>
                                      <p:to>
                                        <p:strVal val="visible"/>
                                      </p:to>
                                    </p:set>
                                    <p:anim calcmode="lin" valueType="num">
                                      <p:cBhvr additive="base">
                                        <p:cTn dur="1000"/>
                                        <p:tgtEl>
                                          <p:spTgt spid="4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500"/>
                                        <p:tgtEl>
                                          <p:spTgt spid="4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1"/>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OVERVIEW</a:t>
            </a:r>
            <a:endParaRPr/>
          </a:p>
        </p:txBody>
      </p:sp>
      <p:sp>
        <p:nvSpPr>
          <p:cNvPr id="494" name="Google Shape;494;p51"/>
          <p:cNvSpPr txBox="1"/>
          <p:nvPr>
            <p:ph idx="4" type="subTitle"/>
          </p:nvPr>
        </p:nvSpPr>
        <p:spPr>
          <a:xfrm>
            <a:off x="1060438" y="1505500"/>
            <a:ext cx="31029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research tools</a:t>
            </a:r>
            <a:endParaRPr/>
          </a:p>
        </p:txBody>
      </p:sp>
      <p:sp>
        <p:nvSpPr>
          <p:cNvPr id="495" name="Google Shape;495;p51"/>
          <p:cNvSpPr txBox="1"/>
          <p:nvPr>
            <p:ph idx="5" type="subTitle"/>
          </p:nvPr>
        </p:nvSpPr>
        <p:spPr>
          <a:xfrm>
            <a:off x="1060350" y="2646938"/>
            <a:ext cx="35235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real-world applications</a:t>
            </a:r>
            <a:endParaRPr/>
          </a:p>
          <a:p>
            <a:pPr indent="0" lvl="0" marL="0" rtl="0" algn="l">
              <a:spcBef>
                <a:spcPts val="0"/>
              </a:spcBef>
              <a:spcAft>
                <a:spcPts val="0"/>
              </a:spcAft>
              <a:buNone/>
            </a:pPr>
            <a:r>
              <a:t/>
            </a:r>
            <a:endParaRPr/>
          </a:p>
        </p:txBody>
      </p:sp>
      <p:sp>
        <p:nvSpPr>
          <p:cNvPr id="496" name="Google Shape;496;p51"/>
          <p:cNvSpPr txBox="1"/>
          <p:nvPr>
            <p:ph idx="6" type="subTitle"/>
          </p:nvPr>
        </p:nvSpPr>
        <p:spPr>
          <a:xfrm>
            <a:off x="1060450" y="2077663"/>
            <a:ext cx="3826200" cy="3861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planning framework</a:t>
            </a:r>
            <a:endParaRPr/>
          </a:p>
        </p:txBody>
      </p:sp>
      <p:grpSp>
        <p:nvGrpSpPr>
          <p:cNvPr id="497" name="Google Shape;497;p51"/>
          <p:cNvGrpSpPr/>
          <p:nvPr/>
        </p:nvGrpSpPr>
        <p:grpSpPr>
          <a:xfrm>
            <a:off x="496263" y="1430100"/>
            <a:ext cx="465300" cy="465300"/>
            <a:chOff x="6303525" y="3011250"/>
            <a:chExt cx="465300" cy="465300"/>
          </a:xfrm>
        </p:grpSpPr>
        <p:sp>
          <p:nvSpPr>
            <p:cNvPr id="498" name="Google Shape;498;p51"/>
            <p:cNvSpPr/>
            <p:nvPr/>
          </p:nvSpPr>
          <p:spPr>
            <a:xfrm flipH="1">
              <a:off x="6303525" y="3011250"/>
              <a:ext cx="465300" cy="465300"/>
            </a:xfrm>
            <a:prstGeom prst="roundRect">
              <a:avLst>
                <a:gd fmla="val 1997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t/>
              </a:r>
              <a:endParaRPr sz="1800">
                <a:solidFill>
                  <a:schemeClr val="lt1"/>
                </a:solidFill>
                <a:latin typeface="Forum"/>
                <a:ea typeface="Forum"/>
                <a:cs typeface="Forum"/>
                <a:sym typeface="Forum"/>
              </a:endParaRPr>
            </a:p>
          </p:txBody>
        </p:sp>
        <p:sp>
          <p:nvSpPr>
            <p:cNvPr id="499" name="Google Shape;499;p51"/>
            <p:cNvSpPr txBox="1"/>
            <p:nvPr/>
          </p:nvSpPr>
          <p:spPr>
            <a:xfrm>
              <a:off x="6303525" y="3059250"/>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lt1"/>
                  </a:solidFill>
                  <a:latin typeface="Forum"/>
                  <a:ea typeface="Forum"/>
                  <a:cs typeface="Forum"/>
                  <a:sym typeface="Forum"/>
                </a:rPr>
                <a:t>1</a:t>
              </a:r>
              <a:endParaRPr sz="1800">
                <a:solidFill>
                  <a:schemeClr val="lt1"/>
                </a:solidFill>
                <a:latin typeface="Forum"/>
                <a:ea typeface="Forum"/>
                <a:cs typeface="Forum"/>
                <a:sym typeface="Forum"/>
              </a:endParaRPr>
            </a:p>
          </p:txBody>
        </p:sp>
      </p:grpSp>
      <p:grpSp>
        <p:nvGrpSpPr>
          <p:cNvPr id="500" name="Google Shape;500;p51"/>
          <p:cNvGrpSpPr/>
          <p:nvPr/>
        </p:nvGrpSpPr>
        <p:grpSpPr>
          <a:xfrm>
            <a:off x="496275" y="2568638"/>
            <a:ext cx="465300" cy="465300"/>
            <a:chOff x="228600" y="3810650"/>
            <a:chExt cx="465300" cy="465300"/>
          </a:xfrm>
        </p:grpSpPr>
        <p:sp>
          <p:nvSpPr>
            <p:cNvPr id="501" name="Google Shape;501;p51"/>
            <p:cNvSpPr/>
            <p:nvPr/>
          </p:nvSpPr>
          <p:spPr>
            <a:xfrm flipH="1">
              <a:off x="228600" y="3810650"/>
              <a:ext cx="465300" cy="465300"/>
            </a:xfrm>
            <a:prstGeom prst="roundRect">
              <a:avLst>
                <a:gd fmla="val 19978"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t/>
              </a:r>
              <a:endParaRPr sz="1800">
                <a:solidFill>
                  <a:schemeClr val="dk1"/>
                </a:solidFill>
                <a:latin typeface="Forum"/>
                <a:ea typeface="Forum"/>
                <a:cs typeface="Forum"/>
                <a:sym typeface="Forum"/>
              </a:endParaRPr>
            </a:p>
          </p:txBody>
        </p:sp>
        <p:sp>
          <p:nvSpPr>
            <p:cNvPr id="502" name="Google Shape;502;p51"/>
            <p:cNvSpPr txBox="1"/>
            <p:nvPr/>
          </p:nvSpPr>
          <p:spPr>
            <a:xfrm>
              <a:off x="228600" y="3855294"/>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Forum"/>
                  <a:ea typeface="Forum"/>
                  <a:cs typeface="Forum"/>
                  <a:sym typeface="Forum"/>
                </a:rPr>
                <a:t>3</a:t>
              </a:r>
              <a:endParaRPr sz="1800">
                <a:solidFill>
                  <a:schemeClr val="dk1"/>
                </a:solidFill>
                <a:latin typeface="Forum"/>
                <a:ea typeface="Forum"/>
                <a:cs typeface="Forum"/>
                <a:sym typeface="Forum"/>
              </a:endParaRPr>
            </a:p>
          </p:txBody>
        </p:sp>
      </p:grpSp>
      <p:grpSp>
        <p:nvGrpSpPr>
          <p:cNvPr id="503" name="Google Shape;503;p51"/>
          <p:cNvGrpSpPr/>
          <p:nvPr/>
        </p:nvGrpSpPr>
        <p:grpSpPr>
          <a:xfrm>
            <a:off x="496275" y="1999363"/>
            <a:ext cx="465300" cy="465300"/>
            <a:chOff x="4525050" y="3810650"/>
            <a:chExt cx="465300" cy="465300"/>
          </a:xfrm>
        </p:grpSpPr>
        <p:sp>
          <p:nvSpPr>
            <p:cNvPr id="504" name="Google Shape;504;p51"/>
            <p:cNvSpPr/>
            <p:nvPr/>
          </p:nvSpPr>
          <p:spPr>
            <a:xfrm flipH="1">
              <a:off x="4525050" y="3810650"/>
              <a:ext cx="465300" cy="465300"/>
            </a:xfrm>
            <a:prstGeom prst="roundRect">
              <a:avLst>
                <a:gd fmla="val 19978" name="adj"/>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300"/>
                </a:spcAft>
                <a:buNone/>
              </a:pPr>
              <a:r>
                <a:t/>
              </a:r>
              <a:endParaRPr sz="1800">
                <a:solidFill>
                  <a:schemeClr val="lt1"/>
                </a:solidFill>
                <a:latin typeface="Forum"/>
                <a:ea typeface="Forum"/>
                <a:cs typeface="Forum"/>
                <a:sym typeface="Forum"/>
              </a:endParaRPr>
            </a:p>
          </p:txBody>
        </p:sp>
        <p:sp>
          <p:nvSpPr>
            <p:cNvPr id="505" name="Google Shape;505;p51"/>
            <p:cNvSpPr txBox="1"/>
            <p:nvPr/>
          </p:nvSpPr>
          <p:spPr>
            <a:xfrm>
              <a:off x="4525050" y="3855294"/>
              <a:ext cx="465300" cy="369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lt1"/>
                  </a:solidFill>
                  <a:latin typeface="Forum"/>
                  <a:ea typeface="Forum"/>
                  <a:cs typeface="Forum"/>
                  <a:sym typeface="Forum"/>
                </a:rPr>
                <a:t>2</a:t>
              </a:r>
              <a:endParaRPr sz="1800">
                <a:solidFill>
                  <a:schemeClr val="lt1"/>
                </a:solidFill>
                <a:latin typeface="Forum"/>
                <a:ea typeface="Forum"/>
                <a:cs typeface="Forum"/>
                <a:sym typeface="Forum"/>
              </a:endParaRPr>
            </a:p>
          </p:txBody>
        </p:sp>
      </p:grpSp>
      <p:pic>
        <p:nvPicPr>
          <p:cNvPr descr="Ah yes, the Finger Lakes. Which guest star is your favourite? &#10;&#10;00:00 Ken Jeong&#10;00:47 Yvette Nicole Brown&#10;01:30 Evan Peters&#10;02:34 Jessica Alba and Jack Black&#10;03:46 Joan Cusack&#10;05:19 Ed Begley Jr.&#10;05:30 Ray Romano&#10;06:35 Will Arnett&#10;08:05 Jim Carrey&#10;08:23 Kevin McHale&#10;11:07 Steven Colbert&#10;11:36 Amy Adams&#10;12:46 Andrew Santino&#10;14:08 Tim Meadows &#10;15:30 Josh Groban&#10;&#10;Streaming now on Peacock: https://pck.tv/3mPrdWB&#10;&#10;Watch The Office US on Google Play: http://bit.ly/2xYQkLD &amp; iTunes http://apple.co/2eW0rcK&#10;&#10;Subscribe: http://bit.ly/2y5VK8N&#10;&#10;Welcome to The Office Channel!&#10;&#10;This channel is dedicated to everything The Office, from behind-the-scenes videos to fan theories. We'll be uploading new videos every week, so be sure to subscribe and hit the bell icon to be notified when we upload new content.&#10;&#10;In this channel, you'll find:&#10;* Behind-the-scenes videos: We'll take you behind-the-scenes of The Office, showing you how the show was made and what it was like to work on set.&#10;* Fan theories: We'll share some of the most popular fan theories about The Office, and we'll even share some of our own.&#10;* Episode recaps: Relive your favorite moments from Michael Scott, Dwight Schrute, Jim Halpert, and more…&#10;* Character interviews: We'll interview the cast and crew of The Office, getting their insights into the show and their characters.&#10;* Peacock exclusives: We’ll upload never-before-seen deleted scenes, bloopers, and gag reels.&#10;&#10;If you're a fan of The Office, then this is the channel for you! Subscribe today and never miss a beat.&#10;&#10;FB : https://www.facebook.com/theofficenbc&#10;Twitter : https://twitter.com/theofficenbc&#10;Website : http://www.nbc.com/the-office&#10;&#10;#TheOffice #USA #PeacockTV" id="506" name="Google Shape;506;p51" title="Guest Stars You Totally Forgot About  - The Office US">
            <a:hlinkClick r:id="rId3"/>
          </p:cNvPr>
          <p:cNvPicPr preferRelativeResize="0"/>
          <p:nvPr/>
        </p:nvPicPr>
        <p:blipFill>
          <a:blip r:embed="rId4">
            <a:alphaModFix/>
          </a:blip>
          <a:stretch>
            <a:fillRect/>
          </a:stretch>
        </p:blipFill>
        <p:spPr>
          <a:xfrm>
            <a:off x="3333600" y="1222100"/>
            <a:ext cx="5174575" cy="2910700"/>
          </a:xfrm>
          <a:prstGeom prst="rect">
            <a:avLst/>
          </a:prstGeom>
          <a:noFill/>
          <a:ln>
            <a:noFill/>
          </a:ln>
        </p:spPr>
      </p:pic>
      <p:pic>
        <p:nvPicPr>
          <p:cNvPr id="507" name="Google Shape;507;p51" title="Icons for PIO Strategy Presentation (4).png"/>
          <p:cNvPicPr preferRelativeResize="0"/>
          <p:nvPr/>
        </p:nvPicPr>
        <p:blipFill rotWithShape="1">
          <a:blip r:embed="rId5">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1000"/>
                                        <p:tgtEl>
                                          <p:spTgt spid="5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par>
                                <p:cTn fill="hold" nodeType="with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1000"/>
                                        <p:tgtEl>
                                          <p:spTgt spid="4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1000"/>
                                        <p:tgtEl>
                                          <p:spTgt spid="503"/>
                                        </p:tgtEl>
                                      </p:cBhvr>
                                    </p:animEffec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par>
                                <p:cTn fill="hold" nodeType="with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descr="Three people read a printed report in front of a desk. " id="512" name="Google Shape;512;p52"/>
          <p:cNvPicPr preferRelativeResize="0"/>
          <p:nvPr>
            <p:ph idx="2" type="pic"/>
          </p:nvPr>
        </p:nvPicPr>
        <p:blipFill rotWithShape="1">
          <a:blip r:embed="rId3">
            <a:alphaModFix/>
          </a:blip>
          <a:srcRect b="0" l="20120" r="20120" t="0"/>
          <a:stretch/>
        </p:blipFill>
        <p:spPr>
          <a:xfrm>
            <a:off x="5032050" y="460300"/>
            <a:ext cx="3783900" cy="4223400"/>
          </a:xfrm>
          <a:prstGeom prst="roundRect">
            <a:avLst>
              <a:gd fmla="val 10727" name="adj"/>
            </a:avLst>
          </a:prstGeom>
          <a:noFill/>
        </p:spPr>
      </p:pic>
      <p:sp>
        <p:nvSpPr>
          <p:cNvPr id="513" name="Google Shape;513;p52"/>
          <p:cNvSpPr txBox="1"/>
          <p:nvPr>
            <p:ph idx="1" type="subTitle"/>
          </p:nvPr>
        </p:nvSpPr>
        <p:spPr>
          <a:xfrm>
            <a:off x="818850" y="2537500"/>
            <a:ext cx="2932500" cy="426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1400"/>
              <a:t>It can relieve common challenges in government communications</a:t>
            </a:r>
            <a:endParaRPr sz="1400"/>
          </a:p>
        </p:txBody>
      </p:sp>
      <p:sp>
        <p:nvSpPr>
          <p:cNvPr id="514" name="Google Shape;514;p52"/>
          <p:cNvSpPr/>
          <p:nvPr/>
        </p:nvSpPr>
        <p:spPr>
          <a:xfrm>
            <a:off x="477750" y="2537500"/>
            <a:ext cx="236700" cy="2367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515" name="Google Shape;515;p52"/>
          <p:cNvSpPr txBox="1"/>
          <p:nvPr>
            <p:ph type="title"/>
          </p:nvPr>
        </p:nvSpPr>
        <p:spPr>
          <a:xfrm>
            <a:off x="228600" y="408042"/>
            <a:ext cx="4029600" cy="299400"/>
          </a:xfrm>
          <a:prstGeom prst="rect">
            <a:avLst/>
          </a:prstGeom>
        </p:spPr>
        <p:txBody>
          <a:bodyPr anchorCtr="0" anchor="t" bIns="0" lIns="91425" spcFirstLastPara="1" rIns="91425" wrap="square" tIns="91425">
            <a:noAutofit/>
          </a:bodyPr>
          <a:lstStyle/>
          <a:p>
            <a:pPr indent="0" lvl="0" marL="0" rtl="0" algn="ctr">
              <a:lnSpc>
                <a:spcPct val="80000"/>
              </a:lnSpc>
              <a:spcBef>
                <a:spcPts val="0"/>
              </a:spcBef>
              <a:spcAft>
                <a:spcPts val="0"/>
              </a:spcAft>
              <a:buNone/>
            </a:pPr>
            <a:r>
              <a:rPr lang="en" sz="3000"/>
              <a:t>WHY IS </a:t>
            </a:r>
            <a:endParaRPr sz="3000"/>
          </a:p>
          <a:p>
            <a:pPr indent="0" lvl="0" marL="0" rtl="0" algn="ctr">
              <a:lnSpc>
                <a:spcPct val="80000"/>
              </a:lnSpc>
              <a:spcBef>
                <a:spcPts val="0"/>
              </a:spcBef>
              <a:spcAft>
                <a:spcPts val="0"/>
              </a:spcAft>
              <a:buNone/>
            </a:pPr>
            <a:r>
              <a:rPr lang="en" sz="3000"/>
              <a:t>STRATEGIC COMMUNICATIONS </a:t>
            </a:r>
            <a:r>
              <a:rPr lang="en" sz="3000"/>
              <a:t>PLANNING</a:t>
            </a:r>
            <a:r>
              <a:rPr lang="en" sz="3000">
                <a:solidFill>
                  <a:schemeClr val="dk2"/>
                </a:solidFill>
              </a:rPr>
              <a:t> </a:t>
            </a:r>
            <a:endParaRPr sz="3000">
              <a:solidFill>
                <a:schemeClr val="dk2"/>
              </a:solidFill>
            </a:endParaRPr>
          </a:p>
          <a:p>
            <a:pPr indent="0" lvl="0" marL="0" rtl="0" algn="ctr">
              <a:lnSpc>
                <a:spcPct val="80000"/>
              </a:lnSpc>
              <a:spcBef>
                <a:spcPts val="0"/>
              </a:spcBef>
              <a:spcAft>
                <a:spcPts val="0"/>
              </a:spcAft>
              <a:buNone/>
            </a:pPr>
            <a:r>
              <a:rPr lang="en" sz="3000">
                <a:solidFill>
                  <a:schemeClr val="dk2"/>
                </a:solidFill>
              </a:rPr>
              <a:t>IMPORTANT?</a:t>
            </a:r>
            <a:endParaRPr sz="3000">
              <a:solidFill>
                <a:schemeClr val="dk2"/>
              </a:solidFill>
            </a:endParaRPr>
          </a:p>
        </p:txBody>
      </p:sp>
      <p:sp>
        <p:nvSpPr>
          <p:cNvPr id="516" name="Google Shape;516;p52"/>
          <p:cNvSpPr txBox="1"/>
          <p:nvPr>
            <p:ph idx="1" type="subTitle"/>
          </p:nvPr>
        </p:nvSpPr>
        <p:spPr>
          <a:xfrm>
            <a:off x="818850" y="3291075"/>
            <a:ext cx="2932500" cy="426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1400"/>
              <a:t>It can reduce </a:t>
            </a:r>
            <a:r>
              <a:rPr lang="en" sz="1400"/>
              <a:t>the</a:t>
            </a:r>
            <a:r>
              <a:rPr lang="en" sz="1400"/>
              <a:t> workload (costs) associated with reactive communication</a:t>
            </a:r>
            <a:endParaRPr sz="1400"/>
          </a:p>
        </p:txBody>
      </p:sp>
      <p:sp>
        <p:nvSpPr>
          <p:cNvPr id="517" name="Google Shape;517;p52"/>
          <p:cNvSpPr/>
          <p:nvPr/>
        </p:nvSpPr>
        <p:spPr>
          <a:xfrm>
            <a:off x="477750" y="3124350"/>
            <a:ext cx="236700" cy="2367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518" name="Google Shape;518;p52"/>
          <p:cNvSpPr txBox="1"/>
          <p:nvPr>
            <p:ph idx="1" type="subTitle"/>
          </p:nvPr>
        </p:nvSpPr>
        <p:spPr>
          <a:xfrm>
            <a:off x="818850" y="4077025"/>
            <a:ext cx="2932500" cy="426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1400"/>
              <a:t>It can increase efficiency, alignment with organization’s goals, and trust with your leadership</a:t>
            </a:r>
            <a:endParaRPr sz="1400"/>
          </a:p>
        </p:txBody>
      </p:sp>
      <p:sp>
        <p:nvSpPr>
          <p:cNvPr id="519" name="Google Shape;519;p52"/>
          <p:cNvSpPr/>
          <p:nvPr/>
        </p:nvSpPr>
        <p:spPr>
          <a:xfrm>
            <a:off x="477750" y="3910300"/>
            <a:ext cx="236700" cy="2367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pic>
        <p:nvPicPr>
          <p:cNvPr id="520" name="Google Shape;520;p52" title="Icons for PIO Strategy Presentation (7).png"/>
          <p:cNvPicPr preferRelativeResize="0"/>
          <p:nvPr/>
        </p:nvPicPr>
        <p:blipFill rotWithShape="1">
          <a:blip r:embed="rId4">
            <a:alphaModFix/>
          </a:blip>
          <a:srcRect b="28732" l="38246" r="33428" t="26588"/>
          <a:stretch/>
        </p:blipFill>
        <p:spPr>
          <a:xfrm>
            <a:off x="228602" y="4441800"/>
            <a:ext cx="390448" cy="615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1000"/>
                                        <p:tgtEl>
                                          <p:spTgt spid="517"/>
                                        </p:tgtEl>
                                      </p:cBhvr>
                                    </p:animEffect>
                                  </p:childTnLst>
                                </p:cTn>
                              </p:par>
                              <p:par>
                                <p:cTn fill="hold" nodeType="with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000"/>
                                        <p:tgtEl>
                                          <p:spTgt spid="5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1000"/>
                                        <p:tgtEl>
                                          <p:spTgt spid="519"/>
                                        </p:tgtEl>
                                      </p:cBhvr>
                                    </p:animEffect>
                                  </p:childTnLst>
                                </p:cTn>
                              </p:par>
                              <p:par>
                                <p:cTn fill="hold" nodeType="with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1000"/>
                                        <p:tgtEl>
                                          <p:spTgt spid="5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3"/>
          <p:cNvSpPr txBox="1"/>
          <p:nvPr>
            <p:ph type="title"/>
          </p:nvPr>
        </p:nvSpPr>
        <p:spPr>
          <a:xfrm>
            <a:off x="981600" y="1523150"/>
            <a:ext cx="7180800" cy="1754700"/>
          </a:xfrm>
          <a:prstGeom prst="rect">
            <a:avLst/>
          </a:prstGeom>
        </p:spPr>
        <p:txBody>
          <a:bodyPr anchorCtr="0" anchor="t" bIns="0" lIns="91425" spcFirstLastPara="1" rIns="91425" wrap="square" tIns="91425">
            <a:spAutoFit/>
          </a:bodyPr>
          <a:lstStyle/>
          <a:p>
            <a:pPr indent="0" lvl="0" marL="0" rtl="0" algn="ctr">
              <a:spcBef>
                <a:spcPts val="0"/>
              </a:spcBef>
              <a:spcAft>
                <a:spcPts val="0"/>
              </a:spcAft>
              <a:buNone/>
            </a:pPr>
            <a:r>
              <a:rPr lang="en"/>
              <a:t>“COMMUNICATIONS IS THE LUBRICATION OF THE </a:t>
            </a:r>
            <a:r>
              <a:rPr lang="en">
                <a:solidFill>
                  <a:schemeClr val="lt2"/>
                </a:solidFill>
              </a:rPr>
              <a:t>OPERATIONS MACHINE.”</a:t>
            </a:r>
            <a:endParaRPr sz="2100">
              <a:solidFill>
                <a:schemeClr val="lt2"/>
              </a:solidFill>
            </a:endParaRPr>
          </a:p>
        </p:txBody>
      </p:sp>
      <p:sp>
        <p:nvSpPr>
          <p:cNvPr id="526" name="Google Shape;526;p53"/>
          <p:cNvSpPr/>
          <p:nvPr/>
        </p:nvSpPr>
        <p:spPr>
          <a:xfrm>
            <a:off x="3251475" y="498900"/>
            <a:ext cx="2358900" cy="6159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2"/>
                </a:solidFill>
                <a:latin typeface="DM Sans Light"/>
                <a:ea typeface="DM Sans Light"/>
                <a:cs typeface="DM Sans Light"/>
                <a:sym typeface="DM Sans Light"/>
              </a:rPr>
              <a:t>WHY TRUST?</a:t>
            </a:r>
            <a:endParaRPr sz="2900">
              <a:solidFill>
                <a:schemeClr val="accent2"/>
              </a:solidFill>
              <a:latin typeface="DM Sans Light"/>
              <a:ea typeface="DM Sans Light"/>
              <a:cs typeface="DM Sans Light"/>
              <a:sym typeface="DM Sans Light"/>
            </a:endParaRPr>
          </a:p>
        </p:txBody>
      </p:sp>
      <p:sp>
        <p:nvSpPr>
          <p:cNvPr id="527" name="Google Shape;527;p53"/>
          <p:cNvSpPr txBox="1"/>
          <p:nvPr/>
        </p:nvSpPr>
        <p:spPr>
          <a:xfrm>
            <a:off x="1879350" y="3584625"/>
            <a:ext cx="5385300" cy="53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dk2"/>
                </a:solidFill>
                <a:latin typeface="DM Sans"/>
                <a:ea typeface="DM Sans"/>
                <a:cs typeface="DM Sans"/>
                <a:sym typeface="DM Sans"/>
              </a:rPr>
              <a:t>This means we’re </a:t>
            </a:r>
            <a:r>
              <a:rPr lang="en" sz="2300">
                <a:solidFill>
                  <a:schemeClr val="dk2"/>
                </a:solidFill>
                <a:latin typeface="DM Sans"/>
                <a:ea typeface="DM Sans"/>
                <a:cs typeface="DM Sans"/>
                <a:sym typeface="DM Sans"/>
              </a:rPr>
              <a:t>here</a:t>
            </a:r>
            <a:r>
              <a:rPr lang="en" sz="2300">
                <a:solidFill>
                  <a:schemeClr val="dk2"/>
                </a:solidFill>
                <a:latin typeface="DM Sans"/>
                <a:ea typeface="DM Sans"/>
                <a:cs typeface="DM Sans"/>
                <a:sym typeface="DM Sans"/>
              </a:rPr>
              <a:t> to help make your job easier…and you can TRUST us!</a:t>
            </a:r>
            <a:endParaRPr sz="2300">
              <a:solidFill>
                <a:schemeClr val="dk2"/>
              </a:solidFill>
              <a:latin typeface="DM Sans"/>
              <a:ea typeface="DM Sans"/>
              <a:cs typeface="DM Sans"/>
              <a:sym typeface="DM Sans"/>
            </a:endParaRPr>
          </a:p>
        </p:txBody>
      </p:sp>
      <p:pic>
        <p:nvPicPr>
          <p:cNvPr id="528" name="Google Shape;528;p53" title="Icons for PIO Strategy Presentation (7).png"/>
          <p:cNvPicPr preferRelativeResize="0"/>
          <p:nvPr/>
        </p:nvPicPr>
        <p:blipFill rotWithShape="1">
          <a:blip r:embed="rId3">
            <a:alphaModFix/>
          </a:blip>
          <a:srcRect b="28732" l="38246" r="33428" t="26588"/>
          <a:stretch/>
        </p:blipFill>
        <p:spPr>
          <a:xfrm>
            <a:off x="228602" y="4441800"/>
            <a:ext cx="390448" cy="615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4"/>
          <p:cNvSpPr txBox="1"/>
          <p:nvPr>
            <p:ph idx="2" type="subTitle"/>
          </p:nvPr>
        </p:nvSpPr>
        <p:spPr>
          <a:xfrm>
            <a:off x="917025" y="1585362"/>
            <a:ext cx="7052400" cy="2224200"/>
          </a:xfrm>
          <a:prstGeom prst="rect">
            <a:avLst/>
          </a:prstGeom>
        </p:spPr>
        <p:txBody>
          <a:bodyPr anchorCtr="0" anchor="t" bIns="91425" lIns="0" spcFirstLastPara="1" rIns="91425" wrap="square" tIns="91425">
            <a:noAutofit/>
          </a:bodyPr>
          <a:lstStyle/>
          <a:p>
            <a:pPr indent="0" lvl="0" marL="0" rtl="0" algn="ctr">
              <a:spcBef>
                <a:spcPts val="0"/>
              </a:spcBef>
              <a:spcAft>
                <a:spcPts val="0"/>
              </a:spcAft>
              <a:buNone/>
            </a:pPr>
            <a:r>
              <a:rPr lang="en" sz="3200"/>
              <a:t>95/5 Rule - 95% of PIOs time is spent planning, the 5% is response. </a:t>
            </a:r>
            <a:endParaRPr sz="3200"/>
          </a:p>
          <a:p>
            <a:pPr indent="0" lvl="0" marL="0" rtl="0" algn="ctr">
              <a:spcBef>
                <a:spcPts val="0"/>
              </a:spcBef>
              <a:spcAft>
                <a:spcPts val="0"/>
              </a:spcAft>
              <a:buNone/>
            </a:pPr>
            <a:r>
              <a:t/>
            </a:r>
            <a:endParaRPr sz="3200"/>
          </a:p>
          <a:p>
            <a:pPr indent="0" lvl="0" marL="0" rtl="0" algn="ctr">
              <a:spcBef>
                <a:spcPts val="0"/>
              </a:spcBef>
              <a:spcAft>
                <a:spcPts val="0"/>
              </a:spcAft>
              <a:buNone/>
            </a:pPr>
            <a:r>
              <a:t/>
            </a:r>
            <a:endParaRPr sz="3200"/>
          </a:p>
          <a:p>
            <a:pPr indent="0" lvl="0" marL="0" rtl="0" algn="ctr">
              <a:spcBef>
                <a:spcPts val="0"/>
              </a:spcBef>
              <a:spcAft>
                <a:spcPts val="0"/>
              </a:spcAft>
              <a:buNone/>
            </a:pPr>
            <a:r>
              <a:t/>
            </a:r>
            <a:endParaRPr sz="3200"/>
          </a:p>
        </p:txBody>
      </p:sp>
      <p:sp>
        <p:nvSpPr>
          <p:cNvPr id="534" name="Google Shape;534;p54"/>
          <p:cNvSpPr txBox="1"/>
          <p:nvPr>
            <p:ph type="title"/>
          </p:nvPr>
        </p:nvSpPr>
        <p:spPr>
          <a:xfrm>
            <a:off x="228600" y="372500"/>
            <a:ext cx="5198400" cy="8529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REMEMBER…</a:t>
            </a:r>
            <a:endParaRPr/>
          </a:p>
        </p:txBody>
      </p:sp>
      <p:pic>
        <p:nvPicPr>
          <p:cNvPr id="535" name="Google Shape;535;p54"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5"/>
          <p:cNvSpPr txBox="1"/>
          <p:nvPr>
            <p:ph type="title"/>
          </p:nvPr>
        </p:nvSpPr>
        <p:spPr>
          <a:xfrm>
            <a:off x="587449" y="638558"/>
            <a:ext cx="8686800" cy="624600"/>
          </a:xfrm>
          <a:prstGeom prst="rect">
            <a:avLst/>
          </a:prstGeom>
        </p:spPr>
        <p:txBody>
          <a:bodyPr anchorCtr="0" anchor="t" bIns="0" lIns="0" spcFirstLastPara="1" rIns="91425" wrap="square" tIns="91425">
            <a:noAutofit/>
          </a:bodyPr>
          <a:lstStyle/>
          <a:p>
            <a:pPr indent="0" lvl="0" marL="0" rtl="0" algn="ctr">
              <a:lnSpc>
                <a:spcPct val="115000"/>
              </a:lnSpc>
              <a:spcBef>
                <a:spcPts val="0"/>
              </a:spcBef>
              <a:spcAft>
                <a:spcPts val="0"/>
              </a:spcAft>
              <a:buNone/>
            </a:pPr>
            <a:r>
              <a:rPr lang="en" sz="1600">
                <a:latin typeface="DM Sans"/>
                <a:ea typeface="DM Sans"/>
                <a:cs typeface="DM Sans"/>
                <a:sym typeface="DM Sans"/>
              </a:rPr>
              <a:t>“If you don’t know where you’re going, any road will take you there.”</a:t>
            </a:r>
            <a:endParaRPr sz="4200"/>
          </a:p>
        </p:txBody>
      </p:sp>
      <p:pic>
        <p:nvPicPr>
          <p:cNvPr id="541" name="Google Shape;541;p55"/>
          <p:cNvPicPr preferRelativeResize="0"/>
          <p:nvPr/>
        </p:nvPicPr>
        <p:blipFill>
          <a:blip r:embed="rId3">
            <a:alphaModFix/>
          </a:blip>
          <a:stretch>
            <a:fillRect/>
          </a:stretch>
        </p:blipFill>
        <p:spPr>
          <a:xfrm rot="-2019037">
            <a:off x="36135" y="-85957"/>
            <a:ext cx="1786683" cy="2196359"/>
          </a:xfrm>
          <a:prstGeom prst="rect">
            <a:avLst/>
          </a:prstGeom>
          <a:noFill/>
          <a:ln>
            <a:noFill/>
          </a:ln>
        </p:spPr>
      </p:pic>
      <p:sp>
        <p:nvSpPr>
          <p:cNvPr id="542" name="Google Shape;542;p55"/>
          <p:cNvSpPr txBox="1"/>
          <p:nvPr/>
        </p:nvSpPr>
        <p:spPr>
          <a:xfrm>
            <a:off x="493408" y="2683075"/>
            <a:ext cx="7124700" cy="136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a:ea typeface="DM Sans"/>
              <a:cs typeface="DM Sans"/>
              <a:sym typeface="DM Sans"/>
            </a:endParaRPr>
          </a:p>
          <a:p>
            <a:pPr indent="0" lvl="0" marL="0" rtl="0" algn="ctr">
              <a:spcBef>
                <a:spcPts val="0"/>
              </a:spcBef>
              <a:spcAft>
                <a:spcPts val="0"/>
              </a:spcAft>
              <a:buNone/>
            </a:pPr>
            <a:r>
              <a:rPr lang="en" sz="1600">
                <a:latin typeface="DM Sans"/>
                <a:ea typeface="DM Sans"/>
                <a:cs typeface="DM Sans"/>
                <a:sym typeface="DM Sans"/>
              </a:rPr>
              <a:t>If you don’t have a plan, you can wander in any direction, but you’re unlikely to end up where you want to be. </a:t>
            </a:r>
            <a:endParaRPr sz="1600">
              <a:solidFill>
                <a:schemeClr val="lt1"/>
              </a:solidFill>
              <a:latin typeface="DM Sans"/>
              <a:ea typeface="DM Sans"/>
              <a:cs typeface="DM Sans"/>
              <a:sym typeface="DM Sans"/>
            </a:endParaRPr>
          </a:p>
        </p:txBody>
      </p:sp>
      <p:pic>
        <p:nvPicPr>
          <p:cNvPr id="543" name="Google Shape;543;p55" title="Website graphic (3).png"/>
          <p:cNvPicPr preferRelativeResize="0"/>
          <p:nvPr/>
        </p:nvPicPr>
        <p:blipFill>
          <a:blip r:embed="rId4">
            <a:alphaModFix/>
          </a:blip>
          <a:stretch>
            <a:fillRect/>
          </a:stretch>
        </p:blipFill>
        <p:spPr>
          <a:xfrm>
            <a:off x="6261575" y="2317575"/>
            <a:ext cx="2773600" cy="2773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56"/>
          <p:cNvSpPr/>
          <p:nvPr/>
        </p:nvSpPr>
        <p:spPr>
          <a:xfrm flipH="1">
            <a:off x="1389000" y="2065825"/>
            <a:ext cx="556200" cy="5400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1</a:t>
            </a:r>
            <a:endParaRPr sz="2600">
              <a:solidFill>
                <a:schemeClr val="lt1"/>
              </a:solidFill>
              <a:latin typeface="Forum"/>
              <a:ea typeface="Forum"/>
              <a:cs typeface="Forum"/>
              <a:sym typeface="Forum"/>
            </a:endParaRPr>
          </a:p>
        </p:txBody>
      </p:sp>
      <p:sp>
        <p:nvSpPr>
          <p:cNvPr id="549" name="Google Shape;549;p56"/>
          <p:cNvSpPr/>
          <p:nvPr/>
        </p:nvSpPr>
        <p:spPr>
          <a:xfrm flipH="1">
            <a:off x="4160700" y="2103175"/>
            <a:ext cx="916500" cy="4653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dk1"/>
                </a:solidFill>
                <a:latin typeface="Forum"/>
                <a:ea typeface="Forum"/>
                <a:cs typeface="Forum"/>
                <a:sym typeface="Forum"/>
              </a:rPr>
              <a:t>2</a:t>
            </a:r>
            <a:endParaRPr sz="2600">
              <a:solidFill>
                <a:schemeClr val="dk1"/>
              </a:solidFill>
              <a:latin typeface="Forum"/>
              <a:ea typeface="Forum"/>
              <a:cs typeface="Forum"/>
              <a:sym typeface="Forum"/>
            </a:endParaRPr>
          </a:p>
        </p:txBody>
      </p:sp>
      <p:sp>
        <p:nvSpPr>
          <p:cNvPr id="550" name="Google Shape;550;p56"/>
          <p:cNvSpPr/>
          <p:nvPr/>
        </p:nvSpPr>
        <p:spPr>
          <a:xfrm flipH="1">
            <a:off x="7089775" y="2103175"/>
            <a:ext cx="816600" cy="4653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3</a:t>
            </a:r>
            <a:endParaRPr sz="2600">
              <a:solidFill>
                <a:schemeClr val="lt1"/>
              </a:solidFill>
              <a:latin typeface="Forum"/>
              <a:ea typeface="Forum"/>
              <a:cs typeface="Forum"/>
              <a:sym typeface="Forum"/>
            </a:endParaRPr>
          </a:p>
        </p:txBody>
      </p:sp>
      <p:sp>
        <p:nvSpPr>
          <p:cNvPr id="551" name="Google Shape;551;p56"/>
          <p:cNvSpPr txBox="1"/>
          <p:nvPr>
            <p:ph idx="2" type="subTitle"/>
          </p:nvPr>
        </p:nvSpPr>
        <p:spPr>
          <a:xfrm>
            <a:off x="228675" y="2704139"/>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RESEARCH</a:t>
            </a:r>
            <a:endParaRPr/>
          </a:p>
        </p:txBody>
      </p:sp>
      <p:sp>
        <p:nvSpPr>
          <p:cNvPr id="552" name="Google Shape;552;p56"/>
          <p:cNvSpPr txBox="1"/>
          <p:nvPr>
            <p:ph idx="3" type="body"/>
          </p:nvPr>
        </p:nvSpPr>
        <p:spPr>
          <a:xfrm>
            <a:off x="782100" y="3244146"/>
            <a:ext cx="1770000" cy="15723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n"/>
              <a:t>Research is your roadmap.</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It really begins with listening. Listening to residents, listening to departments, even listening to what’s not being said..</a:t>
            </a:r>
            <a:endParaRPr/>
          </a:p>
        </p:txBody>
      </p:sp>
      <p:sp>
        <p:nvSpPr>
          <p:cNvPr id="553" name="Google Shape;553;p56"/>
          <p:cNvSpPr txBox="1"/>
          <p:nvPr>
            <p:ph idx="4" type="subTitle"/>
          </p:nvPr>
        </p:nvSpPr>
        <p:spPr>
          <a:xfrm>
            <a:off x="3154650" y="2704139"/>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RELATIONSHIPS</a:t>
            </a:r>
            <a:endParaRPr/>
          </a:p>
        </p:txBody>
      </p:sp>
      <p:sp>
        <p:nvSpPr>
          <p:cNvPr id="554" name="Google Shape;554;p56"/>
          <p:cNvSpPr txBox="1"/>
          <p:nvPr>
            <p:ph idx="5" type="body"/>
          </p:nvPr>
        </p:nvSpPr>
        <p:spPr>
          <a:xfrm>
            <a:off x="3326025" y="3224325"/>
            <a:ext cx="2663400" cy="14595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n"/>
              <a:t>Relationships are your traveling companions.</a:t>
            </a:r>
            <a:endParaRPr/>
          </a:p>
          <a:p>
            <a:pPr indent="0" lvl="0" marL="0" rtl="0" algn="ctr">
              <a:spcBef>
                <a:spcPts val="0"/>
              </a:spcBef>
              <a:spcAft>
                <a:spcPts val="0"/>
              </a:spcAft>
              <a:buNone/>
            </a:pPr>
            <a:r>
              <a:t/>
            </a:r>
            <a:endParaRPr sz="300"/>
          </a:p>
          <a:p>
            <a:pPr indent="0" lvl="0" marL="0" rtl="0" algn="ctr">
              <a:spcBef>
                <a:spcPts val="0"/>
              </a:spcBef>
              <a:spcAft>
                <a:spcPts val="0"/>
              </a:spcAft>
              <a:buNone/>
            </a:pPr>
            <a:r>
              <a:rPr lang="en"/>
              <a:t>It’s what gives us the research power. We need allies inside departments who trust us, leadership who understands the value of communications, and residents who feel like we’re not just talking at them, but working with them. </a:t>
            </a:r>
            <a:endParaRPr/>
          </a:p>
        </p:txBody>
      </p:sp>
      <p:sp>
        <p:nvSpPr>
          <p:cNvPr id="555" name="Google Shape;555;p56"/>
          <p:cNvSpPr txBox="1"/>
          <p:nvPr>
            <p:ph idx="6" type="subTitle"/>
          </p:nvPr>
        </p:nvSpPr>
        <p:spPr>
          <a:xfrm>
            <a:off x="6080625" y="2704139"/>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a:t>
            </a:r>
            <a:endParaRPr/>
          </a:p>
        </p:txBody>
      </p:sp>
      <p:sp>
        <p:nvSpPr>
          <p:cNvPr id="556" name="Google Shape;556;p56"/>
          <p:cNvSpPr txBox="1"/>
          <p:nvPr>
            <p:ph idx="7" type="body"/>
          </p:nvPr>
        </p:nvSpPr>
        <p:spPr>
          <a:xfrm>
            <a:off x="6457200" y="3244150"/>
            <a:ext cx="2016900" cy="13437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n"/>
              <a:t>Results are your destination.</a:t>
            </a:r>
            <a:endParaRPr/>
          </a:p>
          <a:p>
            <a:pPr indent="0" lvl="0" marL="0" rtl="0" algn="ctr">
              <a:spcBef>
                <a:spcPts val="0"/>
              </a:spcBef>
              <a:spcAft>
                <a:spcPts val="0"/>
              </a:spcAft>
              <a:buNone/>
            </a:pPr>
            <a:r>
              <a:t/>
            </a:r>
            <a:endParaRPr sz="300"/>
          </a:p>
          <a:p>
            <a:pPr indent="0" lvl="0" marL="0" rtl="0" algn="ctr">
              <a:spcBef>
                <a:spcPts val="0"/>
              </a:spcBef>
              <a:spcAft>
                <a:spcPts val="0"/>
              </a:spcAft>
              <a:buNone/>
            </a:pPr>
            <a:r>
              <a:rPr lang="en"/>
              <a:t>Results are how we prove our work made a difference, that engagement increased, misinformation decreased, or that more people showed up, participated, or understood.</a:t>
            </a:r>
            <a:endParaRPr/>
          </a:p>
        </p:txBody>
      </p:sp>
      <p:sp>
        <p:nvSpPr>
          <p:cNvPr id="557" name="Google Shape;557;p56"/>
          <p:cNvSpPr txBox="1"/>
          <p:nvPr>
            <p:ph type="title"/>
          </p:nvPr>
        </p:nvSpPr>
        <p:spPr>
          <a:xfrm>
            <a:off x="228600" y="399325"/>
            <a:ext cx="8686800" cy="6246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a:solidFill>
                  <a:schemeClr val="accent1"/>
                </a:solidFill>
              </a:rPr>
              <a:t>STRATEGIC PLANNING</a:t>
            </a:r>
            <a:endParaRPr>
              <a:solidFill>
                <a:schemeClr val="accent1"/>
              </a:solidFill>
            </a:endParaRPr>
          </a:p>
          <a:p>
            <a:pPr indent="0" lvl="0" marL="0" rtl="0" algn="ctr">
              <a:spcBef>
                <a:spcPts val="0"/>
              </a:spcBef>
              <a:spcAft>
                <a:spcPts val="0"/>
              </a:spcAft>
              <a:buNone/>
            </a:pPr>
            <a:r>
              <a:rPr lang="en"/>
              <a:t>PILLARS</a:t>
            </a:r>
            <a:endParaRPr/>
          </a:p>
        </p:txBody>
      </p:sp>
      <p:pic>
        <p:nvPicPr>
          <p:cNvPr id="558" name="Google Shape;558;p56"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1000"/>
                                        <p:tgtEl>
                                          <p:spTgt spid="548"/>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551"/>
                                        </p:tgtEl>
                                        <p:attrNameLst>
                                          <p:attrName>style.visibility</p:attrName>
                                        </p:attrNameLst>
                                      </p:cBhvr>
                                      <p:to>
                                        <p:strVal val="visible"/>
                                      </p:to>
                                    </p:set>
                                    <p:anim calcmode="lin" valueType="num">
                                      <p:cBhvr additive="base">
                                        <p:cTn dur="1000"/>
                                        <p:tgtEl>
                                          <p:spTgt spid="551"/>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552"/>
                                        </p:tgtEl>
                                        <p:attrNameLst>
                                          <p:attrName>style.visibility</p:attrName>
                                        </p:attrNameLst>
                                      </p:cBhvr>
                                      <p:to>
                                        <p:strVal val="visible"/>
                                      </p:to>
                                    </p:set>
                                    <p:anim calcmode="lin" valueType="num">
                                      <p:cBhvr additive="base">
                                        <p:cTn dur="1000"/>
                                        <p:tgtEl>
                                          <p:spTgt spid="55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553"/>
                                        </p:tgtEl>
                                        <p:attrNameLst>
                                          <p:attrName>style.visibility</p:attrName>
                                        </p:attrNameLst>
                                      </p:cBhvr>
                                      <p:to>
                                        <p:strVal val="visible"/>
                                      </p:to>
                                    </p:set>
                                    <p:anim calcmode="lin" valueType="num">
                                      <p:cBhvr additive="base">
                                        <p:cTn dur="1000"/>
                                        <p:tgtEl>
                                          <p:spTgt spid="553"/>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554"/>
                                        </p:tgtEl>
                                        <p:attrNameLst>
                                          <p:attrName>style.visibility</p:attrName>
                                        </p:attrNameLst>
                                      </p:cBhvr>
                                      <p:to>
                                        <p:strVal val="visible"/>
                                      </p:to>
                                    </p:set>
                                    <p:anim calcmode="lin" valueType="num">
                                      <p:cBhvr additive="base">
                                        <p:cTn dur="1000"/>
                                        <p:tgtEl>
                                          <p:spTgt spid="55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555"/>
                                        </p:tgtEl>
                                        <p:attrNameLst>
                                          <p:attrName>style.visibility</p:attrName>
                                        </p:attrNameLst>
                                      </p:cBhvr>
                                      <p:to>
                                        <p:strVal val="visible"/>
                                      </p:to>
                                    </p:set>
                                    <p:anim calcmode="lin" valueType="num">
                                      <p:cBhvr additive="base">
                                        <p:cTn dur="1000"/>
                                        <p:tgtEl>
                                          <p:spTgt spid="555"/>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556"/>
                                        </p:tgtEl>
                                        <p:attrNameLst>
                                          <p:attrName>style.visibility</p:attrName>
                                        </p:attrNameLst>
                                      </p:cBhvr>
                                      <p:to>
                                        <p:strVal val="visible"/>
                                      </p:to>
                                    </p:set>
                                    <p:anim calcmode="lin" valueType="num">
                                      <p:cBhvr additive="base">
                                        <p:cTn dur="1000"/>
                                        <p:tgtEl>
                                          <p:spTgt spid="5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57"/>
          <p:cNvSpPr txBox="1"/>
          <p:nvPr>
            <p:ph idx="2" type="subTitle"/>
          </p:nvPr>
        </p:nvSpPr>
        <p:spPr>
          <a:xfrm>
            <a:off x="1134150" y="1214125"/>
            <a:ext cx="4140000" cy="4653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sz="1500"/>
              <a:t>Internal stakeholders (departments, leadership, staff)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 </a:t>
            </a:r>
            <a:endParaRPr sz="1500"/>
          </a:p>
          <a:p>
            <a:pPr indent="0" lvl="0" marL="0" rtl="0" algn="l">
              <a:spcBef>
                <a:spcPts val="0"/>
              </a:spcBef>
              <a:spcAft>
                <a:spcPts val="0"/>
              </a:spcAft>
              <a:buNone/>
            </a:pPr>
            <a:r>
              <a:rPr lang="en" sz="1500"/>
              <a:t> </a:t>
            </a:r>
            <a:endParaRPr sz="1500"/>
          </a:p>
          <a:p>
            <a:pPr indent="0" lvl="0" marL="0" rtl="0" algn="l">
              <a:spcBef>
                <a:spcPts val="0"/>
              </a:spcBef>
              <a:spcAft>
                <a:spcPts val="0"/>
              </a:spcAft>
              <a:buNone/>
            </a:pPr>
            <a:r>
              <a:t/>
            </a:r>
            <a:endParaRPr sz="1500"/>
          </a:p>
        </p:txBody>
      </p:sp>
      <p:sp>
        <p:nvSpPr>
          <p:cNvPr id="564" name="Google Shape;564;p57"/>
          <p:cNvSpPr txBox="1"/>
          <p:nvPr>
            <p:ph type="title"/>
          </p:nvPr>
        </p:nvSpPr>
        <p:spPr>
          <a:xfrm>
            <a:off x="358800" y="396050"/>
            <a:ext cx="8520300" cy="6657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sz="5200"/>
              <a:t>Listening as a research strategy</a:t>
            </a:r>
            <a:endParaRPr sz="5200"/>
          </a:p>
        </p:txBody>
      </p:sp>
      <p:sp>
        <p:nvSpPr>
          <p:cNvPr id="565" name="Google Shape;565;p57"/>
          <p:cNvSpPr/>
          <p:nvPr/>
        </p:nvSpPr>
        <p:spPr>
          <a:xfrm flipH="1">
            <a:off x="480100" y="1214125"/>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1</a:t>
            </a:r>
            <a:endParaRPr sz="1800">
              <a:solidFill>
                <a:schemeClr val="lt1"/>
              </a:solidFill>
              <a:latin typeface="Forum"/>
              <a:ea typeface="Forum"/>
              <a:cs typeface="Forum"/>
              <a:sym typeface="Forum"/>
            </a:endParaRPr>
          </a:p>
        </p:txBody>
      </p:sp>
      <p:sp>
        <p:nvSpPr>
          <p:cNvPr id="566" name="Google Shape;566;p57"/>
          <p:cNvSpPr/>
          <p:nvPr/>
        </p:nvSpPr>
        <p:spPr>
          <a:xfrm flipH="1">
            <a:off x="480100" y="1909990"/>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2</a:t>
            </a:r>
            <a:endParaRPr sz="1800">
              <a:solidFill>
                <a:schemeClr val="lt1"/>
              </a:solidFill>
              <a:latin typeface="Forum"/>
              <a:ea typeface="Forum"/>
              <a:cs typeface="Forum"/>
              <a:sym typeface="Forum"/>
            </a:endParaRPr>
          </a:p>
        </p:txBody>
      </p:sp>
      <p:sp>
        <p:nvSpPr>
          <p:cNvPr id="567" name="Google Shape;567;p57"/>
          <p:cNvSpPr/>
          <p:nvPr/>
        </p:nvSpPr>
        <p:spPr>
          <a:xfrm flipH="1">
            <a:off x="480100" y="2588326"/>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3</a:t>
            </a:r>
            <a:endParaRPr sz="1800">
              <a:solidFill>
                <a:schemeClr val="lt1"/>
              </a:solidFill>
              <a:latin typeface="Forum"/>
              <a:ea typeface="Forum"/>
              <a:cs typeface="Forum"/>
              <a:sym typeface="Forum"/>
            </a:endParaRPr>
          </a:p>
        </p:txBody>
      </p:sp>
      <p:sp>
        <p:nvSpPr>
          <p:cNvPr id="568" name="Google Shape;568;p57"/>
          <p:cNvSpPr/>
          <p:nvPr/>
        </p:nvSpPr>
        <p:spPr>
          <a:xfrm flipH="1">
            <a:off x="480100" y="3223597"/>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4</a:t>
            </a:r>
            <a:endParaRPr sz="1800">
              <a:solidFill>
                <a:schemeClr val="lt1"/>
              </a:solidFill>
              <a:latin typeface="Forum"/>
              <a:ea typeface="Forum"/>
              <a:cs typeface="Forum"/>
              <a:sym typeface="Forum"/>
            </a:endParaRPr>
          </a:p>
        </p:txBody>
      </p:sp>
      <p:sp>
        <p:nvSpPr>
          <p:cNvPr id="569" name="Google Shape;569;p57"/>
          <p:cNvSpPr/>
          <p:nvPr/>
        </p:nvSpPr>
        <p:spPr>
          <a:xfrm flipH="1">
            <a:off x="483609" y="3863276"/>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5</a:t>
            </a:r>
            <a:endParaRPr sz="1800">
              <a:solidFill>
                <a:schemeClr val="lt1"/>
              </a:solidFill>
              <a:latin typeface="Forum"/>
              <a:ea typeface="Forum"/>
              <a:cs typeface="Forum"/>
              <a:sym typeface="Forum"/>
            </a:endParaRPr>
          </a:p>
        </p:txBody>
      </p:sp>
      <p:pic>
        <p:nvPicPr>
          <p:cNvPr id="570" name="Google Shape;570;p57"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
        <p:nvSpPr>
          <p:cNvPr id="571" name="Google Shape;571;p57"/>
          <p:cNvSpPr txBox="1"/>
          <p:nvPr/>
        </p:nvSpPr>
        <p:spPr>
          <a:xfrm>
            <a:off x="1070475" y="1951025"/>
            <a:ext cx="5831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Forum"/>
                <a:ea typeface="Forum"/>
                <a:cs typeface="Forum"/>
                <a:sym typeface="Forum"/>
              </a:rPr>
              <a:t>External stakeholders (residents, partners, media) </a:t>
            </a:r>
            <a:endParaRPr sz="1500">
              <a:solidFill>
                <a:schemeClr val="lt1"/>
              </a:solidFill>
              <a:latin typeface="Forum"/>
              <a:ea typeface="Forum"/>
              <a:cs typeface="Forum"/>
              <a:sym typeface="Forum"/>
            </a:endParaRPr>
          </a:p>
        </p:txBody>
      </p:sp>
      <p:sp>
        <p:nvSpPr>
          <p:cNvPr id="572" name="Google Shape;572;p57"/>
          <p:cNvSpPr txBox="1"/>
          <p:nvPr/>
        </p:nvSpPr>
        <p:spPr>
          <a:xfrm>
            <a:off x="1070475" y="2599763"/>
            <a:ext cx="5187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Forum"/>
                <a:ea typeface="Forum"/>
                <a:cs typeface="Forum"/>
                <a:sym typeface="Forum"/>
              </a:rPr>
              <a:t>Listening tools (meetings, surveys, focus groups, social listening) </a:t>
            </a:r>
            <a:endParaRPr sz="1500">
              <a:solidFill>
                <a:schemeClr val="lt1"/>
              </a:solidFill>
              <a:latin typeface="Forum"/>
              <a:ea typeface="Forum"/>
              <a:cs typeface="Forum"/>
              <a:sym typeface="Forum"/>
            </a:endParaRPr>
          </a:p>
        </p:txBody>
      </p:sp>
      <p:sp>
        <p:nvSpPr>
          <p:cNvPr id="573" name="Google Shape;573;p57"/>
          <p:cNvSpPr txBox="1"/>
          <p:nvPr/>
        </p:nvSpPr>
        <p:spPr>
          <a:xfrm>
            <a:off x="1070475" y="3267700"/>
            <a:ext cx="57675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Forum"/>
                <a:ea typeface="Forum"/>
                <a:cs typeface="Forum"/>
                <a:sym typeface="Forum"/>
              </a:rPr>
              <a:t>Tactics for gathering insights: conversations, surveys, focus groups, polls</a:t>
            </a:r>
            <a:endParaRPr sz="1500">
              <a:solidFill>
                <a:schemeClr val="lt1"/>
              </a:solidFill>
              <a:latin typeface="Forum"/>
              <a:ea typeface="Forum"/>
              <a:cs typeface="Forum"/>
              <a:sym typeface="Forum"/>
            </a:endParaRPr>
          </a:p>
        </p:txBody>
      </p:sp>
      <p:sp>
        <p:nvSpPr>
          <p:cNvPr id="574" name="Google Shape;574;p57"/>
          <p:cNvSpPr txBox="1"/>
          <p:nvPr/>
        </p:nvSpPr>
        <p:spPr>
          <a:xfrm>
            <a:off x="1070475" y="3918219"/>
            <a:ext cx="6631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Forum"/>
                <a:ea typeface="Forum"/>
                <a:cs typeface="Forum"/>
                <a:sym typeface="Forum"/>
              </a:rPr>
              <a:t>Look for needs and pain points; complaints can be opportunities. </a:t>
            </a:r>
            <a:endParaRPr sz="1500">
              <a:solidFill>
                <a:schemeClr val="lt1"/>
              </a:solidFill>
              <a:latin typeface="Forum"/>
              <a:ea typeface="Forum"/>
              <a:cs typeface="Forum"/>
              <a:sym typeface="For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1000"/>
                                        <p:tgtEl>
                                          <p:spTgt spid="565"/>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63"/>
                                        </p:tgtEl>
                                        <p:attrNameLst>
                                          <p:attrName>style.visibility</p:attrName>
                                        </p:attrNameLst>
                                      </p:cBhvr>
                                      <p:to>
                                        <p:strVal val="visible"/>
                                      </p:to>
                                    </p:set>
                                    <p:anim calcmode="lin" valueType="num">
                                      <p:cBhvr additive="base">
                                        <p:cTn dur="1000"/>
                                        <p:tgtEl>
                                          <p:spTgt spid="56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71"/>
                                        </p:tgtEl>
                                        <p:attrNameLst>
                                          <p:attrName>style.visibility</p:attrName>
                                        </p:attrNameLst>
                                      </p:cBhvr>
                                      <p:to>
                                        <p:strVal val="visible"/>
                                      </p:to>
                                    </p:set>
                                    <p:anim calcmode="lin" valueType="num">
                                      <p:cBhvr additive="base">
                                        <p:cTn dur="1000"/>
                                        <p:tgtEl>
                                          <p:spTgt spid="57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1000"/>
                                        <p:tgtEl>
                                          <p:spTgt spid="567"/>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1000"/>
                                        <p:tgtEl>
                                          <p:spTgt spid="57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1000"/>
                                        <p:tgtEl>
                                          <p:spTgt spid="568"/>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73"/>
                                        </p:tgtEl>
                                        <p:attrNameLst>
                                          <p:attrName>style.visibility</p:attrName>
                                        </p:attrNameLst>
                                      </p:cBhvr>
                                      <p:to>
                                        <p:strVal val="visible"/>
                                      </p:to>
                                    </p:set>
                                    <p:anim calcmode="lin" valueType="num">
                                      <p:cBhvr additive="base">
                                        <p:cTn dur="1000"/>
                                        <p:tgtEl>
                                          <p:spTgt spid="5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74"/>
                                        </p:tgtEl>
                                        <p:attrNameLst>
                                          <p:attrName>style.visibility</p:attrName>
                                        </p:attrNameLst>
                                      </p:cBhvr>
                                      <p:to>
                                        <p:strVal val="visible"/>
                                      </p:to>
                                    </p:set>
                                    <p:anim calcmode="lin" valueType="num">
                                      <p:cBhvr additive="base">
                                        <p:cTn dur="1000"/>
                                        <p:tgtEl>
                                          <p:spTgt spid="57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58"/>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pic>
        <p:nvPicPr>
          <p:cNvPr id="580" name="Google Shape;580;p58" title="QR Code for Strategic Planning.png"/>
          <p:cNvPicPr preferRelativeResize="0"/>
          <p:nvPr/>
        </p:nvPicPr>
        <p:blipFill>
          <a:blip r:embed="rId3">
            <a:alphaModFix/>
          </a:blip>
          <a:stretch>
            <a:fillRect/>
          </a:stretch>
        </p:blipFill>
        <p:spPr>
          <a:xfrm>
            <a:off x="6449825" y="2486275"/>
            <a:ext cx="1313725" cy="1313725"/>
          </a:xfrm>
          <a:prstGeom prst="rect">
            <a:avLst/>
          </a:prstGeom>
          <a:noFill/>
          <a:ln>
            <a:noFill/>
          </a:ln>
        </p:spPr>
      </p:pic>
      <p:sp>
        <p:nvSpPr>
          <p:cNvPr id="581" name="Google Shape;581;p58"/>
          <p:cNvSpPr txBox="1"/>
          <p:nvPr/>
        </p:nvSpPr>
        <p:spPr>
          <a:xfrm>
            <a:off x="792525" y="2706600"/>
            <a:ext cx="52494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lt1"/>
                </a:solidFill>
                <a:latin typeface="Forum"/>
                <a:ea typeface="Forum"/>
                <a:cs typeface="Forum"/>
                <a:sym typeface="Forum"/>
              </a:rPr>
              <a:t>It’s time for another live poll!</a:t>
            </a:r>
            <a:r>
              <a:rPr lang="en" sz="2900">
                <a:solidFill>
                  <a:schemeClr val="lt1"/>
                </a:solidFill>
                <a:latin typeface="Forum"/>
                <a:ea typeface="Forum"/>
                <a:cs typeface="Forum"/>
                <a:sym typeface="Forum"/>
              </a:rPr>
              <a:t> → </a:t>
            </a:r>
            <a:endParaRPr sz="2500"/>
          </a:p>
        </p:txBody>
      </p:sp>
      <p:pic>
        <p:nvPicPr>
          <p:cNvPr id="582" name="Google Shape;582;p58" title="Icons for PIO Strategy Presentation (6).png"/>
          <p:cNvPicPr preferRelativeResize="0"/>
          <p:nvPr/>
        </p:nvPicPr>
        <p:blipFill rotWithShape="1">
          <a:blip r:embed="rId4">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81"/>
                                        </p:tgtEl>
                                        <p:attrNameLst>
                                          <p:attrName>style.visibility</p:attrName>
                                        </p:attrNameLst>
                                      </p:cBhvr>
                                      <p:to>
                                        <p:strVal val="visible"/>
                                      </p:to>
                                    </p:set>
                                    <p:anim calcmode="lin" valueType="num">
                                      <p:cBhvr additive="base">
                                        <p:cTn dur="1500"/>
                                        <p:tgtEl>
                                          <p:spTgt spid="581"/>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1000"/>
                                        <p:tgtEl>
                                          <p:spTgt spid="5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59"/>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588" name="Google Shape;588;p59"/>
          <p:cNvSpPr txBox="1"/>
          <p:nvPr>
            <p:ph type="title"/>
          </p:nvPr>
        </p:nvSpPr>
        <p:spPr>
          <a:xfrm>
            <a:off x="2400150" y="984475"/>
            <a:ext cx="43437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sz="2400">
                <a:solidFill>
                  <a:schemeClr val="lt1"/>
                </a:solidFill>
              </a:rPr>
              <a:t>are key to moving from reactive</a:t>
            </a:r>
            <a:endParaRPr sz="2400">
              <a:solidFill>
                <a:schemeClr val="lt1"/>
              </a:solidFill>
            </a:endParaRPr>
          </a:p>
          <a:p>
            <a:pPr indent="0" lvl="0" marL="0" rtl="0" algn="ctr">
              <a:spcBef>
                <a:spcPts val="0"/>
              </a:spcBef>
              <a:spcAft>
                <a:spcPts val="0"/>
              </a:spcAft>
              <a:buNone/>
            </a:pPr>
            <a:r>
              <a:rPr lang="en" sz="2400">
                <a:solidFill>
                  <a:schemeClr val="lt1"/>
                </a:solidFill>
              </a:rPr>
              <a:t> to proactive communications</a:t>
            </a:r>
            <a:endParaRPr sz="2400">
              <a:solidFill>
                <a:schemeClr val="lt1"/>
              </a:solidFill>
            </a:endParaRPr>
          </a:p>
        </p:txBody>
      </p:sp>
      <p:sp>
        <p:nvSpPr>
          <p:cNvPr id="589" name="Google Shape;589;p59"/>
          <p:cNvSpPr txBox="1"/>
          <p:nvPr>
            <p:ph idx="4294967295" type="body"/>
          </p:nvPr>
        </p:nvSpPr>
        <p:spPr>
          <a:xfrm>
            <a:off x="782100" y="1801500"/>
            <a:ext cx="7864200" cy="301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2200"/>
          </a:p>
          <a:p>
            <a:pPr indent="0" lvl="0" marL="0" rtl="0" algn="ctr">
              <a:spcBef>
                <a:spcPts val="0"/>
              </a:spcBef>
              <a:spcAft>
                <a:spcPts val="0"/>
              </a:spcAft>
              <a:buNone/>
            </a:pPr>
            <a:r>
              <a:rPr b="1" lang="en" sz="2200"/>
              <a:t>Have you heard this before?</a:t>
            </a:r>
            <a:endParaRPr b="1" sz="2200"/>
          </a:p>
          <a:p>
            <a:pPr indent="0" lvl="0" marL="0" rtl="0" algn="ctr">
              <a:spcBef>
                <a:spcPts val="0"/>
              </a:spcBef>
              <a:spcAft>
                <a:spcPts val="0"/>
              </a:spcAft>
              <a:buNone/>
            </a:pPr>
            <a:r>
              <a:t/>
            </a:r>
            <a:endParaRPr sz="2200"/>
          </a:p>
          <a:p>
            <a:pPr indent="0" lvl="0" marL="0" rtl="0" algn="ctr">
              <a:spcBef>
                <a:spcPts val="0"/>
              </a:spcBef>
              <a:spcAft>
                <a:spcPts val="0"/>
              </a:spcAft>
              <a:buNone/>
            </a:pPr>
            <a:r>
              <a:rPr lang="en" sz="2200"/>
              <a:t>“I need you to put this out on social media ASAP!”</a:t>
            </a:r>
            <a:endParaRPr sz="2200"/>
          </a:p>
          <a:p>
            <a:pPr indent="0" lvl="0" marL="0" rtl="0" algn="ctr">
              <a:spcBef>
                <a:spcPts val="0"/>
              </a:spcBef>
              <a:spcAft>
                <a:spcPts val="0"/>
              </a:spcAft>
              <a:buNone/>
            </a:pPr>
            <a:r>
              <a:t/>
            </a:r>
            <a:endParaRPr sz="2200"/>
          </a:p>
          <a:p>
            <a:pPr indent="0" lvl="0" marL="0" rtl="0" algn="ctr">
              <a:spcBef>
                <a:spcPts val="0"/>
              </a:spcBef>
              <a:spcAft>
                <a:spcPts val="0"/>
              </a:spcAft>
              <a:buNone/>
            </a:pPr>
            <a:r>
              <a:rPr lang="en" sz="2200"/>
              <a:t>“Let’s hold a press conference!”</a:t>
            </a:r>
            <a:endParaRPr sz="2200"/>
          </a:p>
          <a:p>
            <a:pPr indent="0" lvl="0" marL="0" rtl="0" algn="ctr">
              <a:spcBef>
                <a:spcPts val="0"/>
              </a:spcBef>
              <a:spcAft>
                <a:spcPts val="0"/>
              </a:spcAft>
              <a:buNone/>
            </a:pPr>
            <a:r>
              <a:t/>
            </a:r>
            <a:endParaRPr sz="2200"/>
          </a:p>
          <a:p>
            <a:pPr indent="0" lvl="0" marL="0" rtl="0" algn="ctr">
              <a:spcBef>
                <a:spcPts val="0"/>
              </a:spcBef>
              <a:spcAft>
                <a:spcPts val="0"/>
              </a:spcAft>
              <a:buNone/>
            </a:pPr>
            <a:r>
              <a:rPr lang="en" sz="2200"/>
              <a:t>“Can you make a flyer for that?”</a:t>
            </a:r>
            <a:endParaRPr sz="2200"/>
          </a:p>
        </p:txBody>
      </p:sp>
      <p:pic>
        <p:nvPicPr>
          <p:cNvPr id="590" name="Google Shape;590;p59"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000"/>
                                        <p:tgtEl>
                                          <p:spTgt spid="5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0" st="0"/>
                                            </p:txEl>
                                          </p:spTgt>
                                        </p:tgtEl>
                                        <p:attrNameLst>
                                          <p:attrName>style.visibility</p:attrName>
                                        </p:attrNameLst>
                                      </p:cBhvr>
                                      <p:to>
                                        <p:strVal val="visible"/>
                                      </p:to>
                                    </p:set>
                                    <p:animEffect filter="fade" transition="in">
                                      <p:cBhvr>
                                        <p:cTn dur="1000"/>
                                        <p:tgtEl>
                                          <p:spTgt spid="5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1" st="1"/>
                                            </p:txEl>
                                          </p:spTgt>
                                        </p:tgtEl>
                                        <p:attrNameLst>
                                          <p:attrName>style.visibility</p:attrName>
                                        </p:attrNameLst>
                                      </p:cBhvr>
                                      <p:to>
                                        <p:strVal val="visible"/>
                                      </p:to>
                                    </p:set>
                                    <p:animEffect filter="fade" transition="in">
                                      <p:cBhvr>
                                        <p:cTn dur="1000"/>
                                        <p:tgtEl>
                                          <p:spTgt spid="5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2" st="2"/>
                                            </p:txEl>
                                          </p:spTgt>
                                        </p:tgtEl>
                                        <p:attrNameLst>
                                          <p:attrName>style.visibility</p:attrName>
                                        </p:attrNameLst>
                                      </p:cBhvr>
                                      <p:to>
                                        <p:strVal val="visible"/>
                                      </p:to>
                                    </p:set>
                                    <p:animEffect filter="fade" transition="in">
                                      <p:cBhvr>
                                        <p:cTn dur="1000"/>
                                        <p:tgtEl>
                                          <p:spTgt spid="5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3" st="3"/>
                                            </p:txEl>
                                          </p:spTgt>
                                        </p:tgtEl>
                                        <p:attrNameLst>
                                          <p:attrName>style.visibility</p:attrName>
                                        </p:attrNameLst>
                                      </p:cBhvr>
                                      <p:to>
                                        <p:strVal val="visible"/>
                                      </p:to>
                                    </p:set>
                                    <p:animEffect filter="fade" transition="in">
                                      <p:cBhvr>
                                        <p:cTn dur="1000"/>
                                        <p:tgtEl>
                                          <p:spTgt spid="58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4" st="4"/>
                                            </p:txEl>
                                          </p:spTgt>
                                        </p:tgtEl>
                                        <p:attrNameLst>
                                          <p:attrName>style.visibility</p:attrName>
                                        </p:attrNameLst>
                                      </p:cBhvr>
                                      <p:to>
                                        <p:strVal val="visible"/>
                                      </p:to>
                                    </p:set>
                                    <p:animEffect filter="fade" transition="in">
                                      <p:cBhvr>
                                        <p:cTn dur="1000"/>
                                        <p:tgtEl>
                                          <p:spTgt spid="58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5" st="5"/>
                                            </p:txEl>
                                          </p:spTgt>
                                        </p:tgtEl>
                                        <p:attrNameLst>
                                          <p:attrName>style.visibility</p:attrName>
                                        </p:attrNameLst>
                                      </p:cBhvr>
                                      <p:to>
                                        <p:strVal val="visible"/>
                                      </p:to>
                                    </p:set>
                                    <p:animEffect filter="fade" transition="in">
                                      <p:cBhvr>
                                        <p:cTn dur="1000"/>
                                        <p:tgtEl>
                                          <p:spTgt spid="58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6" st="6"/>
                                            </p:txEl>
                                          </p:spTgt>
                                        </p:tgtEl>
                                        <p:attrNameLst>
                                          <p:attrName>style.visibility</p:attrName>
                                        </p:attrNameLst>
                                      </p:cBhvr>
                                      <p:to>
                                        <p:strVal val="visible"/>
                                      </p:to>
                                    </p:set>
                                    <p:animEffect filter="fade" transition="in">
                                      <p:cBhvr>
                                        <p:cTn dur="1000"/>
                                        <p:tgtEl>
                                          <p:spTgt spid="58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
                                            <p:txEl>
                                              <p:pRg end="7" st="7"/>
                                            </p:txEl>
                                          </p:spTgt>
                                        </p:tgtEl>
                                        <p:attrNameLst>
                                          <p:attrName>style.visibility</p:attrName>
                                        </p:attrNameLst>
                                      </p:cBhvr>
                                      <p:to>
                                        <p:strVal val="visible"/>
                                      </p:to>
                                    </p:set>
                                    <p:animEffect filter="fade" transition="in">
                                      <p:cBhvr>
                                        <p:cTn dur="1000"/>
                                        <p:tgtEl>
                                          <p:spTgt spid="589">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0"/>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96" name="Google Shape;596;p60"/>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1</a:t>
            </a:r>
            <a:endParaRPr sz="12924"/>
          </a:p>
        </p:txBody>
      </p:sp>
      <p:sp>
        <p:nvSpPr>
          <p:cNvPr id="597" name="Google Shape;597;p60"/>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598" name="Google Shape;598;p60"/>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Ask questions and communicate early and often.</a:t>
            </a:r>
            <a:endParaRPr b="1" sz="1795"/>
          </a:p>
        </p:txBody>
      </p:sp>
      <p:sp>
        <p:nvSpPr>
          <p:cNvPr id="599" name="Google Shape;599;p60"/>
          <p:cNvSpPr txBox="1"/>
          <p:nvPr>
            <p:ph idx="6" type="subTitle"/>
          </p:nvPr>
        </p:nvSpPr>
        <p:spPr>
          <a:xfrm>
            <a:off x="3285775" y="1405725"/>
            <a:ext cx="38934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Ask to be included in meetings</a:t>
            </a:r>
            <a:endParaRPr sz="1795">
              <a:latin typeface="DM Sans Light"/>
              <a:ea typeface="DM Sans Light"/>
              <a:cs typeface="DM Sans Light"/>
              <a:sym typeface="DM Sans Light"/>
            </a:endParaRPr>
          </a:p>
        </p:txBody>
      </p:sp>
      <p:sp>
        <p:nvSpPr>
          <p:cNvPr id="600" name="Google Shape;600;p60"/>
          <p:cNvSpPr/>
          <p:nvPr/>
        </p:nvSpPr>
        <p:spPr>
          <a:xfrm>
            <a:off x="3113563" y="208713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01" name="Google Shape;601;p60"/>
          <p:cNvSpPr txBox="1"/>
          <p:nvPr>
            <p:ph idx="6" type="subTitle"/>
          </p:nvPr>
        </p:nvSpPr>
        <p:spPr>
          <a:xfrm>
            <a:off x="3285775" y="1863554"/>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Email department heads on a quarterly basis to see what their upcoming needs are</a:t>
            </a:r>
            <a:endParaRPr sz="1795">
              <a:latin typeface="DM Sans Light"/>
              <a:ea typeface="DM Sans Light"/>
              <a:cs typeface="DM Sans Light"/>
              <a:sym typeface="DM Sans Light"/>
            </a:endParaRPr>
          </a:p>
        </p:txBody>
      </p:sp>
      <p:sp>
        <p:nvSpPr>
          <p:cNvPr id="602" name="Google Shape;602;p60"/>
          <p:cNvSpPr/>
          <p:nvPr/>
        </p:nvSpPr>
        <p:spPr>
          <a:xfrm>
            <a:off x="3113563" y="2759757"/>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03" name="Google Shape;603;p60"/>
          <p:cNvSpPr txBox="1"/>
          <p:nvPr>
            <p:ph idx="6" type="subTitle"/>
          </p:nvPr>
        </p:nvSpPr>
        <p:spPr>
          <a:xfrm>
            <a:off x="3277900" y="2544956"/>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Reach out to departments proactively when you see residents are asking questions about issues in their span of control</a:t>
            </a:r>
            <a:endParaRPr sz="1795">
              <a:latin typeface="DM Sans Light"/>
              <a:ea typeface="DM Sans Light"/>
              <a:cs typeface="DM Sans Light"/>
              <a:sym typeface="DM Sans Light"/>
            </a:endParaRPr>
          </a:p>
        </p:txBody>
      </p:sp>
      <p:pic>
        <p:nvPicPr>
          <p:cNvPr id="604" name="Google Shape;604;p60" title="Icons for PIO Strategy Presentation (6).png"/>
          <p:cNvPicPr preferRelativeResize="0"/>
          <p:nvPr/>
        </p:nvPicPr>
        <p:blipFill rotWithShape="1">
          <a:blip r:embed="rId3">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598"/>
                                        </p:tgtEl>
                                        <p:attrNameLst>
                                          <p:attrName>style.visibility</p:attrName>
                                        </p:attrNameLst>
                                      </p:cBhvr>
                                      <p:to>
                                        <p:strVal val="visible"/>
                                      </p:to>
                                    </p:set>
                                    <p:anim calcmode="lin" valueType="num">
                                      <p:cBhvr additive="base">
                                        <p:cTn dur="1000"/>
                                        <p:tgtEl>
                                          <p:spTgt spid="59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1000"/>
                                        <p:tgtEl>
                                          <p:spTgt spid="595"/>
                                        </p:tgtEl>
                                      </p:cBhvr>
                                    </p:animEffect>
                                  </p:childTnLst>
                                </p:cTn>
                              </p:par>
                              <p:par>
                                <p:cTn fill="hold" nodeType="withEffect" presetClass="entr" presetID="2" presetSubtype="2">
                                  <p:stCondLst>
                                    <p:cond delay="0"/>
                                  </p:stCondLst>
                                  <p:childTnLst>
                                    <p:set>
                                      <p:cBhvr>
                                        <p:cTn dur="1" fill="hold">
                                          <p:stCondLst>
                                            <p:cond delay="0"/>
                                          </p:stCondLst>
                                        </p:cTn>
                                        <p:tgtEl>
                                          <p:spTgt spid="599"/>
                                        </p:tgtEl>
                                        <p:attrNameLst>
                                          <p:attrName>style.visibility</p:attrName>
                                        </p:attrNameLst>
                                      </p:cBhvr>
                                      <p:to>
                                        <p:strVal val="visible"/>
                                      </p:to>
                                    </p:set>
                                    <p:anim calcmode="lin" valueType="num">
                                      <p:cBhvr additive="base">
                                        <p:cTn dur="1000"/>
                                        <p:tgtEl>
                                          <p:spTgt spid="59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1000"/>
                                        <p:tgtEl>
                                          <p:spTgt spid="600"/>
                                        </p:tgtEl>
                                      </p:cBhvr>
                                    </p:animEffect>
                                  </p:childTnLst>
                                </p:cTn>
                              </p:par>
                              <p:par>
                                <p:cTn fill="hold" nodeType="withEffect" presetClass="entr" presetID="2" presetSubtype="2">
                                  <p:stCondLst>
                                    <p:cond delay="0"/>
                                  </p:stCondLst>
                                  <p:childTnLst>
                                    <p:set>
                                      <p:cBhvr>
                                        <p:cTn dur="1" fill="hold">
                                          <p:stCondLst>
                                            <p:cond delay="0"/>
                                          </p:stCondLst>
                                        </p:cTn>
                                        <p:tgtEl>
                                          <p:spTgt spid="601"/>
                                        </p:tgtEl>
                                        <p:attrNameLst>
                                          <p:attrName>style.visibility</p:attrName>
                                        </p:attrNameLst>
                                      </p:cBhvr>
                                      <p:to>
                                        <p:strVal val="visible"/>
                                      </p:to>
                                    </p:set>
                                    <p:anim calcmode="lin" valueType="num">
                                      <p:cBhvr additive="base">
                                        <p:cTn dur="1000"/>
                                        <p:tgtEl>
                                          <p:spTgt spid="60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par>
                                <p:cTn fill="hold" nodeType="withEffect" presetClass="entr" presetID="2" presetSubtype="2">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1000"/>
                                        <p:tgtEl>
                                          <p:spTgt spid="60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61"/>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10" name="Google Shape;610;p61"/>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2</a:t>
            </a:r>
            <a:endParaRPr sz="12924"/>
          </a:p>
        </p:txBody>
      </p:sp>
      <p:sp>
        <p:nvSpPr>
          <p:cNvPr id="611" name="Google Shape;611;p61"/>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612" name="Google Shape;612;p61"/>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Consult with, don’t direct. People don’t like being told what to do.</a:t>
            </a:r>
            <a:endParaRPr b="1" sz="1795"/>
          </a:p>
          <a:p>
            <a:pPr indent="0" lvl="0" marL="0" rtl="0" algn="ctr">
              <a:spcBef>
                <a:spcPts val="0"/>
              </a:spcBef>
              <a:spcAft>
                <a:spcPts val="0"/>
              </a:spcAft>
              <a:buNone/>
            </a:pPr>
            <a:r>
              <a:t/>
            </a:r>
            <a:endParaRPr b="1" sz="1795"/>
          </a:p>
        </p:txBody>
      </p:sp>
      <p:sp>
        <p:nvSpPr>
          <p:cNvPr id="613" name="Google Shape;613;p61"/>
          <p:cNvSpPr txBox="1"/>
          <p:nvPr>
            <p:ph idx="6" type="subTitle"/>
          </p:nvPr>
        </p:nvSpPr>
        <p:spPr>
          <a:xfrm>
            <a:off x="3285775" y="1405725"/>
            <a:ext cx="38934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Communicating in a way that builds trust</a:t>
            </a:r>
            <a:endParaRPr sz="1795">
              <a:latin typeface="DM Sans Light"/>
              <a:ea typeface="DM Sans Light"/>
              <a:cs typeface="DM Sans Light"/>
              <a:sym typeface="DM Sans Light"/>
            </a:endParaRPr>
          </a:p>
        </p:txBody>
      </p:sp>
      <p:sp>
        <p:nvSpPr>
          <p:cNvPr id="614" name="Google Shape;614;p61"/>
          <p:cNvSpPr/>
          <p:nvPr/>
        </p:nvSpPr>
        <p:spPr>
          <a:xfrm>
            <a:off x="3113563" y="224868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15" name="Google Shape;615;p61"/>
          <p:cNvSpPr txBox="1"/>
          <p:nvPr>
            <p:ph idx="6" type="subTitle"/>
          </p:nvPr>
        </p:nvSpPr>
        <p:spPr>
          <a:xfrm>
            <a:off x="3285775" y="2025104"/>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Creating allies across departments</a:t>
            </a:r>
            <a:endParaRPr sz="1795">
              <a:latin typeface="DM Sans Light"/>
              <a:ea typeface="DM Sans Light"/>
              <a:cs typeface="DM Sans Light"/>
              <a:sym typeface="DM Sans Light"/>
            </a:endParaRPr>
          </a:p>
        </p:txBody>
      </p:sp>
      <p:sp>
        <p:nvSpPr>
          <p:cNvPr id="616" name="Google Shape;616;p61"/>
          <p:cNvSpPr/>
          <p:nvPr/>
        </p:nvSpPr>
        <p:spPr>
          <a:xfrm>
            <a:off x="3113563" y="2644482"/>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17" name="Google Shape;617;p61"/>
          <p:cNvSpPr txBox="1"/>
          <p:nvPr>
            <p:ph idx="6" type="subTitle"/>
          </p:nvPr>
        </p:nvSpPr>
        <p:spPr>
          <a:xfrm>
            <a:off x="3307325" y="2406331"/>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Invite feedback and act on it</a:t>
            </a:r>
            <a:endParaRPr sz="1795">
              <a:latin typeface="DM Sans Light"/>
              <a:ea typeface="DM Sans Light"/>
              <a:cs typeface="DM Sans Light"/>
              <a:sym typeface="DM Sans Light"/>
            </a:endParaRPr>
          </a:p>
        </p:txBody>
      </p:sp>
      <p:pic>
        <p:nvPicPr>
          <p:cNvPr id="618" name="Google Shape;618;p61"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1000"/>
                                        <p:tgtEl>
                                          <p:spTgt spid="61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1000"/>
                                        <p:tgtEl>
                                          <p:spTgt spid="6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par>
                                <p:cTn fill="hold" nodeType="withEffect" presetClass="entr" presetID="2" presetSubtype="2">
                                  <p:stCondLst>
                                    <p:cond delay="0"/>
                                  </p:stCondLst>
                                  <p:childTnLst>
                                    <p:set>
                                      <p:cBhvr>
                                        <p:cTn dur="1" fill="hold">
                                          <p:stCondLst>
                                            <p:cond delay="0"/>
                                          </p:stCondLst>
                                        </p:cTn>
                                        <p:tgtEl>
                                          <p:spTgt spid="613"/>
                                        </p:tgtEl>
                                        <p:attrNameLst>
                                          <p:attrName>style.visibility</p:attrName>
                                        </p:attrNameLst>
                                      </p:cBhvr>
                                      <p:to>
                                        <p:strVal val="visible"/>
                                      </p:to>
                                    </p:set>
                                    <p:anim calcmode="lin" valueType="num">
                                      <p:cBhvr additive="base">
                                        <p:cTn dur="1000"/>
                                        <p:tgtEl>
                                          <p:spTgt spid="61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par>
                                <p:cTn fill="hold" nodeType="withEffect" presetClass="entr" presetID="2" presetSubtype="2">
                                  <p:stCondLst>
                                    <p:cond delay="0"/>
                                  </p:stCondLst>
                                  <p:childTnLst>
                                    <p:set>
                                      <p:cBhvr>
                                        <p:cTn dur="1" fill="hold">
                                          <p:stCondLst>
                                            <p:cond delay="0"/>
                                          </p:stCondLst>
                                        </p:cTn>
                                        <p:tgtEl>
                                          <p:spTgt spid="615"/>
                                        </p:tgtEl>
                                        <p:attrNameLst>
                                          <p:attrName>style.visibility</p:attrName>
                                        </p:attrNameLst>
                                      </p:cBhvr>
                                      <p:to>
                                        <p:strVal val="visible"/>
                                      </p:to>
                                    </p:set>
                                    <p:anim calcmode="lin" valueType="num">
                                      <p:cBhvr additive="base">
                                        <p:cTn dur="1000"/>
                                        <p:tgtEl>
                                          <p:spTgt spid="61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1000"/>
                                        <p:tgtEl>
                                          <p:spTgt spid="616"/>
                                        </p:tgtEl>
                                      </p:cBhvr>
                                    </p:animEffect>
                                  </p:childTnLst>
                                </p:cTn>
                              </p:par>
                              <p:par>
                                <p:cTn fill="hold" nodeType="withEffect" presetClass="entr" presetID="2" presetSubtype="2">
                                  <p:stCondLst>
                                    <p:cond delay="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1000"/>
                                        <p:tgtEl>
                                          <p:spTgt spid="61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62"/>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24" name="Google Shape;624;p62"/>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3</a:t>
            </a:r>
            <a:endParaRPr sz="12924"/>
          </a:p>
        </p:txBody>
      </p:sp>
      <p:sp>
        <p:nvSpPr>
          <p:cNvPr id="625" name="Google Shape;625;p62"/>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626" name="Google Shape;626;p62"/>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Do what you say you would do and be consistent.</a:t>
            </a:r>
            <a:endParaRPr b="1" sz="1795"/>
          </a:p>
        </p:txBody>
      </p:sp>
      <p:sp>
        <p:nvSpPr>
          <p:cNvPr id="627" name="Google Shape;627;p62"/>
          <p:cNvSpPr txBox="1"/>
          <p:nvPr>
            <p:ph idx="6" type="subTitle"/>
          </p:nvPr>
        </p:nvSpPr>
        <p:spPr>
          <a:xfrm>
            <a:off x="3300175" y="1405725"/>
            <a:ext cx="38934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Set regular calendar reminders </a:t>
            </a:r>
            <a:endParaRPr sz="1795">
              <a:latin typeface="DM Sans Light"/>
              <a:ea typeface="DM Sans Light"/>
              <a:cs typeface="DM Sans Light"/>
              <a:sym typeface="DM Sans Light"/>
            </a:endParaRPr>
          </a:p>
        </p:txBody>
      </p:sp>
      <p:sp>
        <p:nvSpPr>
          <p:cNvPr id="628" name="Google Shape;628;p62"/>
          <p:cNvSpPr/>
          <p:nvPr/>
        </p:nvSpPr>
        <p:spPr>
          <a:xfrm>
            <a:off x="3113563" y="208713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29" name="Google Shape;629;p62"/>
          <p:cNvSpPr/>
          <p:nvPr/>
        </p:nvSpPr>
        <p:spPr>
          <a:xfrm>
            <a:off x="3113563" y="2759757"/>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30" name="Google Shape;630;p62"/>
          <p:cNvSpPr txBox="1"/>
          <p:nvPr>
            <p:ph idx="6" type="subTitle"/>
          </p:nvPr>
        </p:nvSpPr>
        <p:spPr>
          <a:xfrm>
            <a:off x="3306700" y="2544956"/>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Ask them to rate how urgent their request is against what you are already working on</a:t>
            </a:r>
            <a:endParaRPr sz="1795">
              <a:latin typeface="DM Sans Light"/>
              <a:ea typeface="DM Sans Light"/>
              <a:cs typeface="DM Sans Light"/>
              <a:sym typeface="DM Sans Light"/>
            </a:endParaRPr>
          </a:p>
        </p:txBody>
      </p:sp>
      <p:sp>
        <p:nvSpPr>
          <p:cNvPr id="631" name="Google Shape;631;p62"/>
          <p:cNvSpPr txBox="1"/>
          <p:nvPr/>
        </p:nvSpPr>
        <p:spPr>
          <a:xfrm>
            <a:off x="3389000" y="1999500"/>
            <a:ext cx="300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Block out time on your calendar</a:t>
            </a:r>
            <a:endParaRPr sz="2000">
              <a:solidFill>
                <a:srgbClr val="666666"/>
              </a:solidFill>
              <a:latin typeface="DM Sans"/>
              <a:ea typeface="DM Sans"/>
              <a:cs typeface="DM Sans"/>
              <a:sym typeface="DM Sans"/>
            </a:endParaRPr>
          </a:p>
        </p:txBody>
      </p:sp>
      <p:pic>
        <p:nvPicPr>
          <p:cNvPr id="632" name="Google Shape;632;p62" title="Icons for PIO Strategy Presentation (6).png"/>
          <p:cNvPicPr preferRelativeResize="0"/>
          <p:nvPr/>
        </p:nvPicPr>
        <p:blipFill rotWithShape="1">
          <a:blip r:embed="rId3">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1000"/>
                                        <p:tgtEl>
                                          <p:spTgt spid="62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par>
                                <p:cTn fill="hold" nodeType="withEffect" presetClass="entr" presetID="2" presetSubtype="2">
                                  <p:stCondLst>
                                    <p:cond delay="0"/>
                                  </p:stCondLst>
                                  <p:childTnLst>
                                    <p:set>
                                      <p:cBhvr>
                                        <p:cTn dur="1" fill="hold">
                                          <p:stCondLst>
                                            <p:cond delay="0"/>
                                          </p:stCondLst>
                                        </p:cTn>
                                        <p:tgtEl>
                                          <p:spTgt spid="627"/>
                                        </p:tgtEl>
                                        <p:attrNameLst>
                                          <p:attrName>style.visibility</p:attrName>
                                        </p:attrNameLst>
                                      </p:cBhvr>
                                      <p:to>
                                        <p:strVal val="visible"/>
                                      </p:to>
                                    </p:set>
                                    <p:anim calcmode="lin" valueType="num">
                                      <p:cBhvr additive="base">
                                        <p:cTn dur="1000"/>
                                        <p:tgtEl>
                                          <p:spTgt spid="62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8"/>
                                        </p:tgtEl>
                                        <p:attrNameLst>
                                          <p:attrName>style.visibility</p:attrName>
                                        </p:attrNameLst>
                                      </p:cBhvr>
                                      <p:to>
                                        <p:strVal val="visible"/>
                                      </p:to>
                                    </p:set>
                                    <p:animEffect filter="fade" transition="in">
                                      <p:cBhvr>
                                        <p:cTn dur="1000"/>
                                        <p:tgtEl>
                                          <p:spTgt spid="628"/>
                                        </p:tgtEl>
                                      </p:cBhvr>
                                    </p:animEffect>
                                  </p:childTnLst>
                                </p:cTn>
                              </p:par>
                              <p:par>
                                <p:cTn fill="hold" nodeType="withEffect" presetClass="entr" presetID="2" presetSubtype="2">
                                  <p:stCondLst>
                                    <p:cond delay="0"/>
                                  </p:stCondLst>
                                  <p:childTnLst>
                                    <p:set>
                                      <p:cBhvr>
                                        <p:cTn dur="1" fill="hold">
                                          <p:stCondLst>
                                            <p:cond delay="0"/>
                                          </p:stCondLst>
                                        </p:cTn>
                                        <p:tgtEl>
                                          <p:spTgt spid="631"/>
                                        </p:tgtEl>
                                        <p:attrNameLst>
                                          <p:attrName>style.visibility</p:attrName>
                                        </p:attrNameLst>
                                      </p:cBhvr>
                                      <p:to>
                                        <p:strVal val="visible"/>
                                      </p:to>
                                    </p:set>
                                    <p:anim calcmode="lin" valueType="num">
                                      <p:cBhvr additive="base">
                                        <p:cTn dur="1000"/>
                                        <p:tgtEl>
                                          <p:spTgt spid="63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par>
                                <p:cTn fill="hold" nodeType="withEffect" presetClass="entr" presetID="2" presetSubtype="2">
                                  <p:stCondLst>
                                    <p:cond delay="0"/>
                                  </p:stCondLst>
                                  <p:childTnLst>
                                    <p:set>
                                      <p:cBhvr>
                                        <p:cTn dur="1" fill="hold">
                                          <p:stCondLst>
                                            <p:cond delay="0"/>
                                          </p:stCondLst>
                                        </p:cTn>
                                        <p:tgtEl>
                                          <p:spTgt spid="630"/>
                                        </p:tgtEl>
                                        <p:attrNameLst>
                                          <p:attrName>style.visibility</p:attrName>
                                        </p:attrNameLst>
                                      </p:cBhvr>
                                      <p:to>
                                        <p:strVal val="visible"/>
                                      </p:to>
                                    </p:set>
                                    <p:anim calcmode="lin" valueType="num">
                                      <p:cBhvr additive="base">
                                        <p:cTn dur="1000"/>
                                        <p:tgtEl>
                                          <p:spTgt spid="63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3"/>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38" name="Google Shape;638;p63"/>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4</a:t>
            </a:r>
            <a:endParaRPr sz="12924"/>
          </a:p>
        </p:txBody>
      </p:sp>
      <p:sp>
        <p:nvSpPr>
          <p:cNvPr id="639" name="Google Shape;639;p63"/>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640" name="Google Shape;640;p63"/>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Ask for outside help.</a:t>
            </a:r>
            <a:endParaRPr b="1" sz="1795"/>
          </a:p>
          <a:p>
            <a:pPr indent="0" lvl="0" marL="0" rtl="0" algn="ctr">
              <a:spcBef>
                <a:spcPts val="0"/>
              </a:spcBef>
              <a:spcAft>
                <a:spcPts val="0"/>
              </a:spcAft>
              <a:buNone/>
            </a:pPr>
            <a:r>
              <a:rPr b="1" lang="en" sz="1795"/>
              <a:t>(Especially if you are on a smaller team)</a:t>
            </a:r>
            <a:endParaRPr b="1" sz="1795"/>
          </a:p>
        </p:txBody>
      </p:sp>
      <p:sp>
        <p:nvSpPr>
          <p:cNvPr id="641" name="Google Shape;641;p63"/>
          <p:cNvSpPr txBox="1"/>
          <p:nvPr>
            <p:ph idx="6" type="subTitle"/>
          </p:nvPr>
        </p:nvSpPr>
        <p:spPr>
          <a:xfrm>
            <a:off x="3285775" y="14057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Know who you can reach out to in your organization who can help fill your capacity gaps</a:t>
            </a:r>
            <a:endParaRPr sz="1795">
              <a:latin typeface="DM Sans Light"/>
              <a:ea typeface="DM Sans Light"/>
              <a:cs typeface="DM Sans Light"/>
              <a:sym typeface="DM Sans Light"/>
            </a:endParaRPr>
          </a:p>
        </p:txBody>
      </p:sp>
      <p:sp>
        <p:nvSpPr>
          <p:cNvPr id="642" name="Google Shape;642;p63"/>
          <p:cNvSpPr/>
          <p:nvPr/>
        </p:nvSpPr>
        <p:spPr>
          <a:xfrm>
            <a:off x="3113563" y="26103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43" name="Google Shape;643;p63"/>
          <p:cNvSpPr/>
          <p:nvPr/>
        </p:nvSpPr>
        <p:spPr>
          <a:xfrm>
            <a:off x="3113563" y="34426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44" name="Google Shape;644;p63"/>
          <p:cNvSpPr txBox="1"/>
          <p:nvPr>
            <p:ph idx="6" type="subTitle"/>
          </p:nvPr>
        </p:nvSpPr>
        <p:spPr>
          <a:xfrm>
            <a:off x="3299500" y="32278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And…Reach out to your fellow PIOs. We’re here to help!</a:t>
            </a:r>
            <a:endParaRPr sz="1795">
              <a:latin typeface="DM Sans Light"/>
              <a:ea typeface="DM Sans Light"/>
              <a:cs typeface="DM Sans Light"/>
              <a:sym typeface="DM Sans Light"/>
            </a:endParaRPr>
          </a:p>
        </p:txBody>
      </p:sp>
      <p:sp>
        <p:nvSpPr>
          <p:cNvPr id="645" name="Google Shape;645;p63"/>
          <p:cNvSpPr txBox="1"/>
          <p:nvPr/>
        </p:nvSpPr>
        <p:spPr>
          <a:xfrm>
            <a:off x="3389000" y="2520600"/>
            <a:ext cx="42198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50">
                <a:solidFill>
                  <a:schemeClr val="accent4"/>
                </a:solidFill>
                <a:latin typeface="DM Sans"/>
                <a:ea typeface="DM Sans"/>
                <a:cs typeface="DM Sans"/>
                <a:sym typeface="DM Sans"/>
              </a:rPr>
              <a:t>See it as a mentoring, or skill-building opportunity within your organization</a:t>
            </a:r>
            <a:endParaRPr sz="1750">
              <a:solidFill>
                <a:schemeClr val="accent4"/>
              </a:solidFill>
              <a:latin typeface="DM Sans"/>
              <a:ea typeface="DM Sans"/>
              <a:cs typeface="DM Sans"/>
              <a:sym typeface="DM Sans"/>
            </a:endParaRPr>
          </a:p>
        </p:txBody>
      </p:sp>
      <p:pic>
        <p:nvPicPr>
          <p:cNvPr id="646" name="Google Shape;646;p63"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1000"/>
                                        <p:tgtEl>
                                          <p:spTgt spid="6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1000"/>
                                        <p:tgtEl>
                                          <p:spTgt spid="637"/>
                                        </p:tgtEl>
                                      </p:cBhvr>
                                    </p:animEffect>
                                  </p:childTnLst>
                                </p:cTn>
                              </p:par>
                              <p:par>
                                <p:cTn fill="hold" nodeType="withEffect" presetClass="entr" presetID="2" presetSubtype="2">
                                  <p:stCondLst>
                                    <p:cond delay="0"/>
                                  </p:stCondLst>
                                  <p:childTnLst>
                                    <p:set>
                                      <p:cBhvr>
                                        <p:cTn dur="1" fill="hold">
                                          <p:stCondLst>
                                            <p:cond delay="0"/>
                                          </p:stCondLst>
                                        </p:cTn>
                                        <p:tgtEl>
                                          <p:spTgt spid="641"/>
                                        </p:tgtEl>
                                        <p:attrNameLst>
                                          <p:attrName>style.visibility</p:attrName>
                                        </p:attrNameLst>
                                      </p:cBhvr>
                                      <p:to>
                                        <p:strVal val="visible"/>
                                      </p:to>
                                    </p:set>
                                    <p:anim calcmode="lin" valueType="num">
                                      <p:cBhvr additive="base">
                                        <p:cTn dur="1000"/>
                                        <p:tgtEl>
                                          <p:spTgt spid="64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par>
                                <p:cTn fill="hold" nodeType="withEffect" presetClass="entr" presetID="2" presetSubtype="2">
                                  <p:stCondLst>
                                    <p:cond delay="0"/>
                                  </p:stCondLst>
                                  <p:childTnLst>
                                    <p:set>
                                      <p:cBhvr>
                                        <p:cTn dur="1" fill="hold">
                                          <p:stCondLst>
                                            <p:cond delay="0"/>
                                          </p:stCondLst>
                                        </p:cTn>
                                        <p:tgtEl>
                                          <p:spTgt spid="645"/>
                                        </p:tgtEl>
                                        <p:attrNameLst>
                                          <p:attrName>style.visibility</p:attrName>
                                        </p:attrNameLst>
                                      </p:cBhvr>
                                      <p:to>
                                        <p:strVal val="visible"/>
                                      </p:to>
                                    </p:set>
                                    <p:anim calcmode="lin" valueType="num">
                                      <p:cBhvr additive="base">
                                        <p:cTn dur="1000"/>
                                        <p:tgtEl>
                                          <p:spTgt spid="6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1000"/>
                                        <p:tgtEl>
                                          <p:spTgt spid="643"/>
                                        </p:tgtEl>
                                      </p:cBhvr>
                                    </p:animEffect>
                                  </p:childTnLst>
                                </p:cTn>
                              </p:par>
                              <p:par>
                                <p:cTn fill="hold" nodeType="withEffect" presetClass="entr" presetID="2" presetSubtype="2">
                                  <p:stCondLst>
                                    <p:cond delay="0"/>
                                  </p:stCondLst>
                                  <p:childTnLst>
                                    <p:set>
                                      <p:cBhvr>
                                        <p:cTn dur="1" fill="hold">
                                          <p:stCondLst>
                                            <p:cond delay="0"/>
                                          </p:stCondLst>
                                        </p:cTn>
                                        <p:tgtEl>
                                          <p:spTgt spid="644"/>
                                        </p:tgtEl>
                                        <p:attrNameLst>
                                          <p:attrName>style.visibility</p:attrName>
                                        </p:attrNameLst>
                                      </p:cBhvr>
                                      <p:to>
                                        <p:strVal val="visible"/>
                                      </p:to>
                                    </p:set>
                                    <p:anim calcmode="lin" valueType="num">
                                      <p:cBhvr additive="base">
                                        <p:cTn dur="1000"/>
                                        <p:tgtEl>
                                          <p:spTgt spid="64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64"/>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52" name="Google Shape;652;p64"/>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5</a:t>
            </a:r>
            <a:endParaRPr sz="12924"/>
          </a:p>
        </p:txBody>
      </p:sp>
      <p:sp>
        <p:nvSpPr>
          <p:cNvPr id="653" name="Google Shape;653;p64"/>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654" name="Google Shape;654;p64"/>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Use the Velvet Hammer Approach.</a:t>
            </a:r>
            <a:endParaRPr b="1" sz="1795"/>
          </a:p>
        </p:txBody>
      </p:sp>
      <p:sp>
        <p:nvSpPr>
          <p:cNvPr id="655" name="Google Shape;655;p64"/>
          <p:cNvSpPr txBox="1"/>
          <p:nvPr>
            <p:ph idx="6" type="subTitle"/>
          </p:nvPr>
        </p:nvSpPr>
        <p:spPr>
          <a:xfrm>
            <a:off x="3285775" y="14057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Build credibility over time by reminding them of what you’ve already done.</a:t>
            </a:r>
            <a:endParaRPr sz="1795">
              <a:latin typeface="DM Sans Light"/>
              <a:ea typeface="DM Sans Light"/>
              <a:cs typeface="DM Sans Light"/>
              <a:sym typeface="DM Sans Light"/>
            </a:endParaRPr>
          </a:p>
        </p:txBody>
      </p:sp>
      <p:sp>
        <p:nvSpPr>
          <p:cNvPr id="656" name="Google Shape;656;p64"/>
          <p:cNvSpPr/>
          <p:nvPr/>
        </p:nvSpPr>
        <p:spPr>
          <a:xfrm>
            <a:off x="3113563" y="26103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57" name="Google Shape;657;p64"/>
          <p:cNvSpPr/>
          <p:nvPr/>
        </p:nvSpPr>
        <p:spPr>
          <a:xfrm>
            <a:off x="3113563" y="34426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58" name="Google Shape;658;p64"/>
          <p:cNvSpPr txBox="1"/>
          <p:nvPr>
            <p:ph idx="6" type="subTitle"/>
          </p:nvPr>
        </p:nvSpPr>
        <p:spPr>
          <a:xfrm>
            <a:off x="3241900" y="32278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And put in for awards. You do good work, but sometimes it’s seen in better light when you have an award to show for it!</a:t>
            </a:r>
            <a:endParaRPr sz="1795">
              <a:latin typeface="DM Sans Light"/>
              <a:ea typeface="DM Sans Light"/>
              <a:cs typeface="DM Sans Light"/>
              <a:sym typeface="DM Sans Light"/>
            </a:endParaRPr>
          </a:p>
        </p:txBody>
      </p:sp>
      <p:sp>
        <p:nvSpPr>
          <p:cNvPr id="659" name="Google Shape;659;p64"/>
          <p:cNvSpPr txBox="1"/>
          <p:nvPr/>
        </p:nvSpPr>
        <p:spPr>
          <a:xfrm>
            <a:off x="3389000" y="2519800"/>
            <a:ext cx="42198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Ex: Remember how last time this came up, we did “X,Y,Z” and it went really well?</a:t>
            </a:r>
            <a:endParaRPr sz="2000">
              <a:solidFill>
                <a:srgbClr val="666666"/>
              </a:solidFill>
              <a:latin typeface="DM Sans"/>
              <a:ea typeface="DM Sans"/>
              <a:cs typeface="DM Sans"/>
              <a:sym typeface="DM Sans"/>
            </a:endParaRPr>
          </a:p>
        </p:txBody>
      </p:sp>
      <p:pic>
        <p:nvPicPr>
          <p:cNvPr id="660" name="Google Shape;660;p64" title="Icons for PIO Strategy Presentation (6).png"/>
          <p:cNvPicPr preferRelativeResize="0"/>
          <p:nvPr/>
        </p:nvPicPr>
        <p:blipFill rotWithShape="1">
          <a:blip r:embed="rId3">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2"/>
                                        </p:tgtEl>
                                        <p:attrNameLst>
                                          <p:attrName>style.visibility</p:attrName>
                                        </p:attrNameLst>
                                      </p:cBhvr>
                                      <p:to>
                                        <p:strVal val="visible"/>
                                      </p:to>
                                    </p:set>
                                    <p:animEffect filter="fade" transition="in">
                                      <p:cBhvr>
                                        <p:cTn dur="1000"/>
                                        <p:tgtEl>
                                          <p:spTgt spid="65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10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1000"/>
                                        <p:tgtEl>
                                          <p:spTgt spid="651"/>
                                        </p:tgtEl>
                                      </p:cBhvr>
                                    </p:animEffect>
                                  </p:childTnLst>
                                </p:cTn>
                              </p:par>
                              <p:par>
                                <p:cTn fill="hold" nodeType="withEffect" presetClass="entr" presetID="2" presetSubtype="2">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1000"/>
                                        <p:tgtEl>
                                          <p:spTgt spid="65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par>
                                <p:cTn fill="hold" nodeType="withEffect" presetClass="entr" presetID="2" presetSubtype="2">
                                  <p:stCondLst>
                                    <p:cond delay="0"/>
                                  </p:stCondLst>
                                  <p:childTnLst>
                                    <p:set>
                                      <p:cBhvr>
                                        <p:cTn dur="1" fill="hold">
                                          <p:stCondLst>
                                            <p:cond delay="0"/>
                                          </p:stCondLst>
                                        </p:cTn>
                                        <p:tgtEl>
                                          <p:spTgt spid="659"/>
                                        </p:tgtEl>
                                        <p:attrNameLst>
                                          <p:attrName>style.visibility</p:attrName>
                                        </p:attrNameLst>
                                      </p:cBhvr>
                                      <p:to>
                                        <p:strVal val="visible"/>
                                      </p:to>
                                    </p:set>
                                    <p:anim calcmode="lin" valueType="num">
                                      <p:cBhvr additive="base">
                                        <p:cTn dur="1000"/>
                                        <p:tgtEl>
                                          <p:spTgt spid="65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par>
                                <p:cTn fill="hold" nodeType="withEffect" presetClass="entr" presetID="2" presetSubtype="2">
                                  <p:stCondLst>
                                    <p:cond delay="0"/>
                                  </p:stCondLst>
                                  <p:childTnLst>
                                    <p:set>
                                      <p:cBhvr>
                                        <p:cTn dur="1" fill="hold">
                                          <p:stCondLst>
                                            <p:cond delay="0"/>
                                          </p:stCondLst>
                                        </p:cTn>
                                        <p:tgtEl>
                                          <p:spTgt spid="658"/>
                                        </p:tgtEl>
                                        <p:attrNameLst>
                                          <p:attrName>style.visibility</p:attrName>
                                        </p:attrNameLst>
                                      </p:cBhvr>
                                      <p:to>
                                        <p:strVal val="visible"/>
                                      </p:to>
                                    </p:set>
                                    <p:anim calcmode="lin" valueType="num">
                                      <p:cBhvr additive="base">
                                        <p:cTn dur="1000"/>
                                        <p:tgtEl>
                                          <p:spTgt spid="65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65"/>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66" name="Google Shape;666;p65"/>
          <p:cNvSpPr txBox="1"/>
          <p:nvPr>
            <p:ph idx="2" type="subTitle"/>
          </p:nvPr>
        </p:nvSpPr>
        <p:spPr>
          <a:xfrm>
            <a:off x="417598" y="1895402"/>
            <a:ext cx="2312400" cy="812100"/>
          </a:xfrm>
          <a:prstGeom prst="rect">
            <a:avLst/>
          </a:prstGeom>
        </p:spPr>
        <p:txBody>
          <a:bodyPr anchorCtr="0" anchor="b" bIns="164125" lIns="164125" spcFirstLastPara="1" rIns="164125" wrap="square" tIns="164125">
            <a:noAutofit/>
          </a:bodyPr>
          <a:lstStyle/>
          <a:p>
            <a:pPr indent="0" lvl="0" marL="0" rtl="0" algn="ctr">
              <a:spcBef>
                <a:spcPts val="0"/>
              </a:spcBef>
              <a:spcAft>
                <a:spcPts val="0"/>
              </a:spcAft>
              <a:buNone/>
            </a:pPr>
            <a:r>
              <a:rPr lang="en" sz="12924"/>
              <a:t>6</a:t>
            </a:r>
            <a:endParaRPr sz="12924"/>
          </a:p>
        </p:txBody>
      </p:sp>
      <p:sp>
        <p:nvSpPr>
          <p:cNvPr id="667" name="Google Shape;667;p65"/>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RELATIONSHIPS</a:t>
            </a:r>
            <a:endParaRPr/>
          </a:p>
        </p:txBody>
      </p:sp>
      <p:sp>
        <p:nvSpPr>
          <p:cNvPr id="668" name="Google Shape;668;p65"/>
          <p:cNvSpPr txBox="1"/>
          <p:nvPr>
            <p:ph idx="6" type="subTitle"/>
          </p:nvPr>
        </p:nvSpPr>
        <p:spPr>
          <a:xfrm>
            <a:off x="228600" y="3067786"/>
            <a:ext cx="2690400" cy="1598400"/>
          </a:xfrm>
          <a:prstGeom prst="rect">
            <a:avLst/>
          </a:prstGeom>
        </p:spPr>
        <p:txBody>
          <a:bodyPr anchorCtr="0" anchor="t" bIns="164125" lIns="164125" spcFirstLastPara="1" rIns="164125" wrap="square" tIns="164125">
            <a:noAutofit/>
          </a:bodyPr>
          <a:lstStyle/>
          <a:p>
            <a:pPr indent="0" lvl="0" marL="0" rtl="0" algn="ctr">
              <a:spcBef>
                <a:spcPts val="0"/>
              </a:spcBef>
              <a:spcAft>
                <a:spcPts val="0"/>
              </a:spcAft>
              <a:buNone/>
            </a:pPr>
            <a:r>
              <a:rPr b="1" lang="en" sz="1795"/>
              <a:t>Let’s be </a:t>
            </a:r>
            <a:endParaRPr b="1" sz="1795"/>
          </a:p>
          <a:p>
            <a:pPr indent="0" lvl="0" marL="0" rtl="0" algn="ctr">
              <a:spcBef>
                <a:spcPts val="0"/>
              </a:spcBef>
              <a:spcAft>
                <a:spcPts val="0"/>
              </a:spcAft>
              <a:buNone/>
            </a:pPr>
            <a:r>
              <a:rPr b="1" lang="en" sz="1795"/>
              <a:t>“No Egos Amigos”</a:t>
            </a:r>
            <a:endParaRPr b="1" sz="1795"/>
          </a:p>
        </p:txBody>
      </p:sp>
      <p:sp>
        <p:nvSpPr>
          <p:cNvPr id="669" name="Google Shape;669;p65"/>
          <p:cNvSpPr txBox="1"/>
          <p:nvPr>
            <p:ph idx="6" type="subTitle"/>
          </p:nvPr>
        </p:nvSpPr>
        <p:spPr>
          <a:xfrm>
            <a:off x="3285775" y="13820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It’s easy to let our egos to get in the way</a:t>
            </a:r>
            <a:endParaRPr sz="1795">
              <a:latin typeface="DM Sans Light"/>
              <a:ea typeface="DM Sans Light"/>
              <a:cs typeface="DM Sans Light"/>
              <a:sym typeface="DM Sans Light"/>
            </a:endParaRPr>
          </a:p>
        </p:txBody>
      </p:sp>
      <p:sp>
        <p:nvSpPr>
          <p:cNvPr id="670" name="Google Shape;670;p65"/>
          <p:cNvSpPr/>
          <p:nvPr/>
        </p:nvSpPr>
        <p:spPr>
          <a:xfrm>
            <a:off x="3113563" y="20900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71" name="Google Shape;671;p65"/>
          <p:cNvSpPr/>
          <p:nvPr/>
        </p:nvSpPr>
        <p:spPr>
          <a:xfrm>
            <a:off x="3113563" y="2825113"/>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672" name="Google Shape;672;p65"/>
          <p:cNvSpPr txBox="1"/>
          <p:nvPr>
            <p:ph idx="6" type="subTitle"/>
          </p:nvPr>
        </p:nvSpPr>
        <p:spPr>
          <a:xfrm>
            <a:off x="3285775" y="2610312"/>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latin typeface="DM Sans Light"/>
                <a:ea typeface="DM Sans Light"/>
                <a:cs typeface="DM Sans Light"/>
                <a:sym typeface="DM Sans Light"/>
              </a:rPr>
              <a:t>Sometimes you have to say it out loud to help people come off the defensive - “Hey, I want you to be successful, and that’s why I am here!”</a:t>
            </a:r>
            <a:endParaRPr sz="1795">
              <a:latin typeface="DM Sans Light"/>
              <a:ea typeface="DM Sans Light"/>
              <a:cs typeface="DM Sans Light"/>
              <a:sym typeface="DM Sans Light"/>
            </a:endParaRPr>
          </a:p>
        </p:txBody>
      </p:sp>
      <p:sp>
        <p:nvSpPr>
          <p:cNvPr id="673" name="Google Shape;673;p65"/>
          <p:cNvSpPr txBox="1"/>
          <p:nvPr/>
        </p:nvSpPr>
        <p:spPr>
          <a:xfrm>
            <a:off x="3362400" y="1947450"/>
            <a:ext cx="42198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Remember, you and others in your org are trying to do the best job possible</a:t>
            </a:r>
            <a:endParaRPr sz="2000">
              <a:solidFill>
                <a:srgbClr val="666666"/>
              </a:solidFill>
              <a:latin typeface="DM Sans"/>
              <a:ea typeface="DM Sans"/>
              <a:cs typeface="DM Sans"/>
              <a:sym typeface="DM Sans"/>
            </a:endParaRPr>
          </a:p>
        </p:txBody>
      </p:sp>
      <p:pic>
        <p:nvPicPr>
          <p:cNvPr id="674" name="Google Shape;674;p65"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1000"/>
                                        <p:tgtEl>
                                          <p:spTgt spid="666"/>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6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par>
                                <p:cTn fill="hold" nodeType="withEffect" presetClass="entr" presetID="2" presetSubtype="2">
                                  <p:stCondLst>
                                    <p:cond delay="0"/>
                                  </p:stCondLst>
                                  <p:childTnLst>
                                    <p:set>
                                      <p:cBhvr>
                                        <p:cTn dur="1" fill="hold">
                                          <p:stCondLst>
                                            <p:cond delay="0"/>
                                          </p:stCondLst>
                                        </p:cTn>
                                        <p:tgtEl>
                                          <p:spTgt spid="669"/>
                                        </p:tgtEl>
                                        <p:attrNameLst>
                                          <p:attrName>style.visibility</p:attrName>
                                        </p:attrNameLst>
                                      </p:cBhvr>
                                      <p:to>
                                        <p:strVal val="visible"/>
                                      </p:to>
                                    </p:set>
                                    <p:anim calcmode="lin" valueType="num">
                                      <p:cBhvr additive="base">
                                        <p:cTn dur="1000"/>
                                        <p:tgtEl>
                                          <p:spTgt spid="6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1000"/>
                                        <p:tgtEl>
                                          <p:spTgt spid="670"/>
                                        </p:tgtEl>
                                      </p:cBhvr>
                                    </p:animEffect>
                                  </p:childTnLst>
                                </p:cTn>
                              </p:par>
                              <p:par>
                                <p:cTn fill="hold" nodeType="withEffect" presetClass="entr" presetID="2" presetSubtype="2">
                                  <p:stCondLst>
                                    <p:cond delay="0"/>
                                  </p:stCondLst>
                                  <p:childTnLst>
                                    <p:set>
                                      <p:cBhvr>
                                        <p:cTn dur="1" fill="hold">
                                          <p:stCondLst>
                                            <p:cond delay="0"/>
                                          </p:stCondLst>
                                        </p:cTn>
                                        <p:tgtEl>
                                          <p:spTgt spid="673"/>
                                        </p:tgtEl>
                                        <p:attrNameLst>
                                          <p:attrName>style.visibility</p:attrName>
                                        </p:attrNameLst>
                                      </p:cBhvr>
                                      <p:to>
                                        <p:strVal val="visible"/>
                                      </p:to>
                                    </p:set>
                                    <p:anim calcmode="lin" valueType="num">
                                      <p:cBhvr additive="base">
                                        <p:cTn dur="1000"/>
                                        <p:tgtEl>
                                          <p:spTgt spid="6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gtEl>
                                        <p:attrNameLst>
                                          <p:attrName>style.visibility</p:attrName>
                                        </p:attrNameLst>
                                      </p:cBhvr>
                                      <p:to>
                                        <p:strVal val="visible"/>
                                      </p:to>
                                    </p:set>
                                    <p:animEffect filter="fade" transition="in">
                                      <p:cBhvr>
                                        <p:cTn dur="1000"/>
                                        <p:tgtEl>
                                          <p:spTgt spid="671"/>
                                        </p:tgtEl>
                                      </p:cBhvr>
                                    </p:animEffect>
                                  </p:childTnLst>
                                </p:cTn>
                              </p:par>
                              <p:par>
                                <p:cTn fill="hold" nodeType="withEffect" presetClass="entr" presetID="2" presetSubtype="2">
                                  <p:stCondLst>
                                    <p:cond delay="0"/>
                                  </p:stCondLst>
                                  <p:childTnLst>
                                    <p:set>
                                      <p:cBhvr>
                                        <p:cTn dur="1" fill="hold">
                                          <p:stCondLst>
                                            <p:cond delay="0"/>
                                          </p:stCondLst>
                                        </p:cTn>
                                        <p:tgtEl>
                                          <p:spTgt spid="672"/>
                                        </p:tgtEl>
                                        <p:attrNameLst>
                                          <p:attrName>style.visibility</p:attrName>
                                        </p:attrNameLst>
                                      </p:cBhvr>
                                      <p:to>
                                        <p:strVal val="visible"/>
                                      </p:to>
                                    </p:set>
                                    <p:anim calcmode="lin" valueType="num">
                                      <p:cBhvr additive="base">
                                        <p:cTn dur="1000"/>
                                        <p:tgtEl>
                                          <p:spTgt spid="67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66"/>
          <p:cNvSpPr/>
          <p:nvPr/>
        </p:nvSpPr>
        <p:spPr>
          <a:xfrm>
            <a:off x="4484637" y="756935"/>
            <a:ext cx="3602400" cy="360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680" name="Google Shape;680;p66"/>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PLANNING &amp; RESULTS</a:t>
            </a:r>
            <a:endParaRPr>
              <a:solidFill>
                <a:schemeClr val="accent1"/>
              </a:solidFill>
            </a:endParaRPr>
          </a:p>
          <a:p>
            <a:pPr indent="0" lvl="0" marL="0" rtl="0" algn="l">
              <a:spcBef>
                <a:spcPts val="0"/>
              </a:spcBef>
              <a:spcAft>
                <a:spcPts val="0"/>
              </a:spcAft>
              <a:buNone/>
            </a:pPr>
            <a:r>
              <a:rPr lang="en" sz="2300"/>
              <a:t>(RPIE Process)</a:t>
            </a:r>
            <a:endParaRPr sz="2300"/>
          </a:p>
        </p:txBody>
      </p:sp>
      <p:sp>
        <p:nvSpPr>
          <p:cNvPr id="681" name="Google Shape;681;p66"/>
          <p:cNvSpPr/>
          <p:nvPr/>
        </p:nvSpPr>
        <p:spPr>
          <a:xfrm rot="-8100000">
            <a:off x="4484665" y="776585"/>
            <a:ext cx="3602426" cy="3602426"/>
          </a:xfrm>
          <a:prstGeom prst="pie">
            <a:avLst>
              <a:gd fmla="val 0" name="adj1"/>
              <a:gd fmla="val 5437959"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nvGrpSpPr>
          <p:cNvPr id="682" name="Google Shape;682;p66"/>
          <p:cNvGrpSpPr/>
          <p:nvPr/>
        </p:nvGrpSpPr>
        <p:grpSpPr>
          <a:xfrm>
            <a:off x="5453365" y="498646"/>
            <a:ext cx="1813961" cy="1363419"/>
            <a:chOff x="5453365" y="498646"/>
            <a:chExt cx="1813961" cy="1363419"/>
          </a:xfrm>
        </p:grpSpPr>
        <p:pic>
          <p:nvPicPr>
            <p:cNvPr id="683" name="Google Shape;683;p66" title="Icons for PIO Strategy Presentation.png"/>
            <p:cNvPicPr preferRelativeResize="0"/>
            <p:nvPr/>
          </p:nvPicPr>
          <p:blipFill rotWithShape="1">
            <a:blip r:embed="rId3">
              <a:alphaModFix/>
            </a:blip>
            <a:srcRect b="71861" l="0" r="72912" t="0"/>
            <a:stretch/>
          </p:blipFill>
          <p:spPr>
            <a:xfrm>
              <a:off x="5508700" y="1376575"/>
              <a:ext cx="379575" cy="394293"/>
            </a:xfrm>
            <a:prstGeom prst="rect">
              <a:avLst/>
            </a:prstGeom>
            <a:noFill/>
            <a:ln>
              <a:noFill/>
            </a:ln>
          </p:spPr>
        </p:pic>
        <p:pic>
          <p:nvPicPr>
            <p:cNvPr id="684" name="Google Shape;684;p66" title="Icons for PIO Strategy Presentation.png"/>
            <p:cNvPicPr preferRelativeResize="0"/>
            <p:nvPr/>
          </p:nvPicPr>
          <p:blipFill rotWithShape="1">
            <a:blip r:embed="rId3">
              <a:alphaModFix/>
            </a:blip>
            <a:srcRect b="19267" l="3659" r="71085" t="53324"/>
            <a:stretch/>
          </p:blipFill>
          <p:spPr>
            <a:xfrm>
              <a:off x="6050318" y="1235073"/>
              <a:ext cx="472800" cy="513100"/>
            </a:xfrm>
            <a:prstGeom prst="rect">
              <a:avLst/>
            </a:prstGeom>
            <a:noFill/>
            <a:ln>
              <a:noFill/>
            </a:ln>
          </p:spPr>
        </p:pic>
        <p:pic>
          <p:nvPicPr>
            <p:cNvPr id="685" name="Google Shape;685;p66" title="Icons for PIO Strategy Presentation (2).png"/>
            <p:cNvPicPr preferRelativeResize="0"/>
            <p:nvPr/>
          </p:nvPicPr>
          <p:blipFill rotWithShape="1">
            <a:blip r:embed="rId4">
              <a:alphaModFix/>
            </a:blip>
            <a:srcRect b="17533" l="30349" r="44853" t="55711"/>
            <a:stretch/>
          </p:blipFill>
          <p:spPr>
            <a:xfrm>
              <a:off x="6708901" y="1415425"/>
              <a:ext cx="413950" cy="446640"/>
            </a:xfrm>
            <a:prstGeom prst="rect">
              <a:avLst/>
            </a:prstGeom>
            <a:noFill/>
            <a:ln>
              <a:noFill/>
            </a:ln>
          </p:spPr>
        </p:pic>
        <p:grpSp>
          <p:nvGrpSpPr>
            <p:cNvPr id="686" name="Google Shape;686;p66"/>
            <p:cNvGrpSpPr/>
            <p:nvPr/>
          </p:nvGrpSpPr>
          <p:grpSpPr>
            <a:xfrm>
              <a:off x="5453365" y="498646"/>
              <a:ext cx="1813961" cy="1033183"/>
              <a:chOff x="5453365" y="529271"/>
              <a:chExt cx="1813961" cy="1033183"/>
            </a:xfrm>
          </p:grpSpPr>
          <p:sp>
            <p:nvSpPr>
              <p:cNvPr id="687" name="Google Shape;687;p66"/>
              <p:cNvSpPr txBox="1"/>
              <p:nvPr/>
            </p:nvSpPr>
            <p:spPr>
              <a:xfrm>
                <a:off x="5574753" y="529271"/>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Research</a:t>
                </a:r>
                <a:endParaRPr b="1" sz="1000">
                  <a:solidFill>
                    <a:schemeClr val="lt1"/>
                  </a:solidFill>
                  <a:latin typeface="DM Sans"/>
                  <a:ea typeface="DM Sans"/>
                  <a:cs typeface="DM Sans"/>
                  <a:sym typeface="DM Sans"/>
                </a:endParaRPr>
              </a:p>
            </p:txBody>
          </p:sp>
          <p:grpSp>
            <p:nvGrpSpPr>
              <p:cNvPr id="688" name="Google Shape;688;p66"/>
              <p:cNvGrpSpPr/>
              <p:nvPr/>
            </p:nvGrpSpPr>
            <p:grpSpPr>
              <a:xfrm>
                <a:off x="5453365" y="930152"/>
                <a:ext cx="1813961" cy="632303"/>
                <a:chOff x="5453365" y="930152"/>
                <a:chExt cx="1813961" cy="632303"/>
              </a:xfrm>
            </p:grpSpPr>
            <p:sp>
              <p:nvSpPr>
                <p:cNvPr id="689" name="Google Shape;689;p66"/>
                <p:cNvSpPr txBox="1"/>
                <p:nvPr/>
              </p:nvSpPr>
              <p:spPr>
                <a:xfrm>
                  <a:off x="6672726" y="112322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Primary &amp;</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Secondary</a:t>
                  </a:r>
                  <a:endParaRPr sz="800">
                    <a:solidFill>
                      <a:schemeClr val="lt1"/>
                    </a:solidFill>
                    <a:latin typeface="DM Sans"/>
                    <a:ea typeface="DM Sans"/>
                    <a:cs typeface="DM Sans"/>
                    <a:sym typeface="DM Sans"/>
                  </a:endParaRPr>
                </a:p>
              </p:txBody>
            </p:sp>
            <p:sp>
              <p:nvSpPr>
                <p:cNvPr id="690" name="Google Shape;690;p66"/>
                <p:cNvSpPr txBox="1"/>
                <p:nvPr/>
              </p:nvSpPr>
              <p:spPr>
                <a:xfrm>
                  <a:off x="6014000" y="930152"/>
                  <a:ext cx="5334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Surveys &amp; Focus Groups</a:t>
                  </a:r>
                  <a:endParaRPr sz="800">
                    <a:solidFill>
                      <a:schemeClr val="lt1"/>
                    </a:solidFill>
                    <a:latin typeface="DM Sans"/>
                    <a:ea typeface="DM Sans"/>
                    <a:cs typeface="DM Sans"/>
                    <a:sym typeface="DM Sans"/>
                  </a:endParaRPr>
                </a:p>
              </p:txBody>
            </p:sp>
            <p:sp>
              <p:nvSpPr>
                <p:cNvPr id="691" name="Google Shape;691;p66"/>
                <p:cNvSpPr txBox="1"/>
                <p:nvPr/>
              </p:nvSpPr>
              <p:spPr>
                <a:xfrm>
                  <a:off x="5453365" y="1193154"/>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Listening	</a:t>
                  </a:r>
                  <a:endParaRPr sz="800">
                    <a:solidFill>
                      <a:schemeClr val="lt1"/>
                    </a:solidFill>
                    <a:latin typeface="DM Sans"/>
                    <a:ea typeface="DM Sans"/>
                    <a:cs typeface="DM Sans"/>
                    <a:sym typeface="DM Sans"/>
                  </a:endParaRPr>
                </a:p>
              </p:txBody>
            </p:sp>
          </p:grpSp>
        </p:grpSp>
      </p:grpSp>
      <p:sp>
        <p:nvSpPr>
          <p:cNvPr id="692" name="Google Shape;692;p66"/>
          <p:cNvSpPr/>
          <p:nvPr/>
        </p:nvSpPr>
        <p:spPr>
          <a:xfrm rot="8100000">
            <a:off x="4479489" y="764487"/>
            <a:ext cx="3602426" cy="3602426"/>
          </a:xfrm>
          <a:prstGeom prst="pie">
            <a:avLst>
              <a:gd fmla="val 0" name="adj1"/>
              <a:gd fmla="val 5437959" name="adj2"/>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693" name="Google Shape;693;p66"/>
          <p:cNvSpPr/>
          <p:nvPr/>
        </p:nvSpPr>
        <p:spPr>
          <a:xfrm rot="2700000">
            <a:off x="4484665" y="770432"/>
            <a:ext cx="3602426" cy="3602426"/>
          </a:xfrm>
          <a:prstGeom prst="pie">
            <a:avLst>
              <a:gd fmla="val 0" name="adj1"/>
              <a:gd fmla="val 5437959"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nvGrpSpPr>
          <p:cNvPr id="694" name="Google Shape;694;p66"/>
          <p:cNvGrpSpPr/>
          <p:nvPr/>
        </p:nvGrpSpPr>
        <p:grpSpPr>
          <a:xfrm>
            <a:off x="5453365" y="3234841"/>
            <a:ext cx="1653946" cy="1384727"/>
            <a:chOff x="5453365" y="3234841"/>
            <a:chExt cx="1653946" cy="1384727"/>
          </a:xfrm>
        </p:grpSpPr>
        <p:grpSp>
          <p:nvGrpSpPr>
            <p:cNvPr id="695" name="Google Shape;695;p66"/>
            <p:cNvGrpSpPr/>
            <p:nvPr/>
          </p:nvGrpSpPr>
          <p:grpSpPr>
            <a:xfrm>
              <a:off x="5453365" y="3686640"/>
              <a:ext cx="1638956" cy="932929"/>
              <a:chOff x="5453365" y="3717265"/>
              <a:chExt cx="1638956" cy="932929"/>
            </a:xfrm>
          </p:grpSpPr>
          <p:sp>
            <p:nvSpPr>
              <p:cNvPr id="696" name="Google Shape;696;p66"/>
              <p:cNvSpPr txBox="1"/>
              <p:nvPr/>
            </p:nvSpPr>
            <p:spPr>
              <a:xfrm>
                <a:off x="5574753" y="4496293"/>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Implementation</a:t>
                </a:r>
                <a:endParaRPr b="1" sz="1000">
                  <a:solidFill>
                    <a:schemeClr val="lt1"/>
                  </a:solidFill>
                  <a:latin typeface="DM Sans"/>
                  <a:ea typeface="DM Sans"/>
                  <a:cs typeface="DM Sans"/>
                  <a:sym typeface="DM Sans"/>
                </a:endParaRPr>
              </a:p>
            </p:txBody>
          </p:sp>
          <p:grpSp>
            <p:nvGrpSpPr>
              <p:cNvPr id="697" name="Google Shape;697;p66"/>
              <p:cNvGrpSpPr/>
              <p:nvPr/>
            </p:nvGrpSpPr>
            <p:grpSpPr>
              <a:xfrm>
                <a:off x="5453365" y="3717265"/>
                <a:ext cx="1638956" cy="492610"/>
                <a:chOff x="5453365" y="3717265"/>
                <a:chExt cx="1638956" cy="492610"/>
              </a:xfrm>
            </p:grpSpPr>
            <p:sp>
              <p:nvSpPr>
                <p:cNvPr id="698" name="Google Shape;698;p66"/>
                <p:cNvSpPr txBox="1"/>
                <p:nvPr/>
              </p:nvSpPr>
              <p:spPr>
                <a:xfrm>
                  <a:off x="5975548" y="396357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Follow</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Schedule</a:t>
                  </a:r>
                  <a:endParaRPr sz="800">
                    <a:solidFill>
                      <a:schemeClr val="dk1"/>
                    </a:solidFill>
                    <a:latin typeface="DM Sans"/>
                    <a:ea typeface="DM Sans"/>
                    <a:cs typeface="DM Sans"/>
                    <a:sym typeface="DM Sans"/>
                  </a:endParaRPr>
                </a:p>
              </p:txBody>
            </p:sp>
            <p:sp>
              <p:nvSpPr>
                <p:cNvPr id="699" name="Google Shape;699;p66"/>
                <p:cNvSpPr txBox="1"/>
                <p:nvPr/>
              </p:nvSpPr>
              <p:spPr>
                <a:xfrm>
                  <a:off x="6657021" y="3739452"/>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Monitor</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(and pivot)</a:t>
                  </a:r>
                  <a:endParaRPr sz="800">
                    <a:solidFill>
                      <a:schemeClr val="dk1"/>
                    </a:solidFill>
                    <a:latin typeface="DM Sans"/>
                    <a:ea typeface="DM Sans"/>
                    <a:cs typeface="DM Sans"/>
                    <a:sym typeface="DM Sans"/>
                  </a:endParaRPr>
                </a:p>
              </p:txBody>
            </p:sp>
            <p:sp>
              <p:nvSpPr>
                <p:cNvPr id="700" name="Google Shape;700;p66"/>
                <p:cNvSpPr txBox="1"/>
                <p:nvPr/>
              </p:nvSpPr>
              <p:spPr>
                <a:xfrm>
                  <a:off x="5453365" y="3717265"/>
                  <a:ext cx="435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Execute</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Tactics</a:t>
                  </a:r>
                  <a:endParaRPr sz="800">
                    <a:solidFill>
                      <a:schemeClr val="dk1"/>
                    </a:solidFill>
                    <a:latin typeface="DM Sans"/>
                    <a:ea typeface="DM Sans"/>
                    <a:cs typeface="DM Sans"/>
                    <a:sym typeface="DM Sans"/>
                  </a:endParaRPr>
                </a:p>
              </p:txBody>
            </p:sp>
          </p:grpSp>
        </p:grpSp>
        <p:pic>
          <p:nvPicPr>
            <p:cNvPr id="701" name="Google Shape;701;p66" title="Icons for PIO Strategy Presentation (2).png"/>
            <p:cNvPicPr preferRelativeResize="0"/>
            <p:nvPr/>
          </p:nvPicPr>
          <p:blipFill rotWithShape="1">
            <a:blip r:embed="rId4">
              <a:alphaModFix/>
            </a:blip>
            <a:srcRect b="72024" l="55474" r="18321" t="0"/>
            <a:stretch/>
          </p:blipFill>
          <p:spPr>
            <a:xfrm>
              <a:off x="6634511" y="3234841"/>
              <a:ext cx="472800" cy="504761"/>
            </a:xfrm>
            <a:prstGeom prst="rect">
              <a:avLst/>
            </a:prstGeom>
            <a:noFill/>
            <a:ln>
              <a:noFill/>
            </a:ln>
          </p:spPr>
        </p:pic>
        <p:pic>
          <p:nvPicPr>
            <p:cNvPr id="702" name="Google Shape;702;p66" title="Icons for PIO Strategy Presentation (2).png"/>
            <p:cNvPicPr preferRelativeResize="0"/>
            <p:nvPr/>
          </p:nvPicPr>
          <p:blipFill rotWithShape="1">
            <a:blip r:embed="rId4">
              <a:alphaModFix/>
            </a:blip>
            <a:srcRect b="0" l="0" r="71086" t="81059"/>
            <a:stretch/>
          </p:blipFill>
          <p:spPr>
            <a:xfrm>
              <a:off x="5960078" y="3450571"/>
              <a:ext cx="681831" cy="446650"/>
            </a:xfrm>
            <a:prstGeom prst="rect">
              <a:avLst/>
            </a:prstGeom>
            <a:noFill/>
            <a:ln>
              <a:noFill/>
            </a:ln>
          </p:spPr>
        </p:pic>
        <p:pic>
          <p:nvPicPr>
            <p:cNvPr id="703" name="Google Shape;703;p66" title="Icons for PIO Strategy Presentation (2).png"/>
            <p:cNvPicPr preferRelativeResize="0"/>
            <p:nvPr/>
          </p:nvPicPr>
          <p:blipFill rotWithShape="1">
            <a:blip r:embed="rId4">
              <a:alphaModFix/>
            </a:blip>
            <a:srcRect b="17080" l="57718" r="9560" t="52901"/>
            <a:stretch/>
          </p:blipFill>
          <p:spPr>
            <a:xfrm>
              <a:off x="5480270" y="3285454"/>
              <a:ext cx="413950" cy="379774"/>
            </a:xfrm>
            <a:prstGeom prst="rect">
              <a:avLst/>
            </a:prstGeom>
            <a:noFill/>
            <a:ln>
              <a:noFill/>
            </a:ln>
          </p:spPr>
        </p:pic>
      </p:grpSp>
      <p:pic>
        <p:nvPicPr>
          <p:cNvPr id="704" name="Google Shape;704;p66" title="Icons for PIO Strategy Presentation (6).png"/>
          <p:cNvPicPr preferRelativeResize="0"/>
          <p:nvPr/>
        </p:nvPicPr>
        <p:blipFill rotWithShape="1">
          <a:blip r:embed="rId5">
            <a:alphaModFix/>
          </a:blip>
          <a:srcRect b="26577" l="27992" r="29505" t="27990"/>
          <a:stretch/>
        </p:blipFill>
        <p:spPr>
          <a:xfrm>
            <a:off x="228600" y="4574289"/>
            <a:ext cx="465300" cy="497382"/>
          </a:xfrm>
          <a:prstGeom prst="rect">
            <a:avLst/>
          </a:prstGeom>
          <a:noFill/>
          <a:ln>
            <a:noFill/>
          </a:ln>
        </p:spPr>
      </p:pic>
      <p:grpSp>
        <p:nvGrpSpPr>
          <p:cNvPr id="705" name="Google Shape;705;p66"/>
          <p:cNvGrpSpPr/>
          <p:nvPr/>
        </p:nvGrpSpPr>
        <p:grpSpPr>
          <a:xfrm>
            <a:off x="3720150" y="1864775"/>
            <a:ext cx="1982343" cy="1431275"/>
            <a:chOff x="3720150" y="1864775"/>
            <a:chExt cx="1982343" cy="1431275"/>
          </a:xfrm>
        </p:grpSpPr>
        <p:pic>
          <p:nvPicPr>
            <p:cNvPr id="706" name="Google Shape;706;p66" title="Icons for PIO Strategy Presentation (2).png"/>
            <p:cNvPicPr preferRelativeResize="0"/>
            <p:nvPr/>
          </p:nvPicPr>
          <p:blipFill rotWithShape="1">
            <a:blip r:embed="rId4">
              <a:alphaModFix/>
            </a:blip>
            <a:srcRect b="50139" l="55824" r="18632" t="27940"/>
            <a:stretch/>
          </p:blipFill>
          <p:spPr>
            <a:xfrm>
              <a:off x="5127941" y="1916277"/>
              <a:ext cx="413950" cy="355251"/>
            </a:xfrm>
            <a:prstGeom prst="rect">
              <a:avLst/>
            </a:prstGeom>
            <a:noFill/>
            <a:ln>
              <a:noFill/>
            </a:ln>
          </p:spPr>
        </p:pic>
        <p:pic>
          <p:nvPicPr>
            <p:cNvPr id="707" name="Google Shape;707;p66" title="Icons for PIO Strategy Presentation (2).png"/>
            <p:cNvPicPr preferRelativeResize="0"/>
            <p:nvPr/>
          </p:nvPicPr>
          <p:blipFill rotWithShape="1">
            <a:blip r:embed="rId4">
              <a:alphaModFix/>
            </a:blip>
            <a:srcRect b="46715" l="3520" r="73808" t="28391"/>
            <a:stretch/>
          </p:blipFill>
          <p:spPr>
            <a:xfrm>
              <a:off x="5081348" y="2363350"/>
              <a:ext cx="379575" cy="416795"/>
            </a:xfrm>
            <a:prstGeom prst="rect">
              <a:avLst/>
            </a:prstGeom>
            <a:noFill/>
            <a:ln>
              <a:noFill/>
            </a:ln>
          </p:spPr>
        </p:pic>
        <p:pic>
          <p:nvPicPr>
            <p:cNvPr id="708" name="Google Shape;708;p66" title="Icons for PIO Strategy Presentation (3).png"/>
            <p:cNvPicPr preferRelativeResize="0"/>
            <p:nvPr/>
          </p:nvPicPr>
          <p:blipFill>
            <a:blip r:embed="rId6">
              <a:alphaModFix/>
            </a:blip>
            <a:stretch>
              <a:fillRect/>
            </a:stretch>
          </p:blipFill>
          <p:spPr>
            <a:xfrm>
              <a:off x="5151268" y="2744825"/>
              <a:ext cx="551225" cy="551225"/>
            </a:xfrm>
            <a:prstGeom prst="rect">
              <a:avLst/>
            </a:prstGeom>
            <a:noFill/>
            <a:ln>
              <a:noFill/>
            </a:ln>
          </p:spPr>
        </p:pic>
        <p:grpSp>
          <p:nvGrpSpPr>
            <p:cNvPr id="709" name="Google Shape;709;p66"/>
            <p:cNvGrpSpPr/>
            <p:nvPr/>
          </p:nvGrpSpPr>
          <p:grpSpPr>
            <a:xfrm>
              <a:off x="3720150" y="1864775"/>
              <a:ext cx="1556600" cy="1342625"/>
              <a:chOff x="3720150" y="1895400"/>
              <a:chExt cx="1556600" cy="1342625"/>
            </a:xfrm>
          </p:grpSpPr>
          <p:sp>
            <p:nvSpPr>
              <p:cNvPr id="710" name="Google Shape;710;p66"/>
              <p:cNvSpPr txBox="1"/>
              <p:nvPr/>
            </p:nvSpPr>
            <p:spPr>
              <a:xfrm>
                <a:off x="3720150" y="2444200"/>
                <a:ext cx="6696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n" sz="1000">
                    <a:solidFill>
                      <a:schemeClr val="lt1"/>
                    </a:solidFill>
                    <a:latin typeface="DM Sans"/>
                    <a:ea typeface="DM Sans"/>
                    <a:cs typeface="DM Sans"/>
                    <a:sym typeface="DM Sans"/>
                  </a:rPr>
                  <a:t>Evaluation</a:t>
                </a:r>
                <a:endParaRPr b="1" sz="1000">
                  <a:solidFill>
                    <a:schemeClr val="lt1"/>
                  </a:solidFill>
                  <a:latin typeface="DM Sans"/>
                  <a:ea typeface="DM Sans"/>
                  <a:cs typeface="DM Sans"/>
                  <a:sym typeface="DM Sans"/>
                </a:endParaRPr>
              </a:p>
            </p:txBody>
          </p:sp>
          <p:grpSp>
            <p:nvGrpSpPr>
              <p:cNvPr id="711" name="Google Shape;711;p66"/>
              <p:cNvGrpSpPr/>
              <p:nvPr/>
            </p:nvGrpSpPr>
            <p:grpSpPr>
              <a:xfrm>
                <a:off x="4592945" y="1895400"/>
                <a:ext cx="683805" cy="1342625"/>
                <a:chOff x="4592945" y="1895400"/>
                <a:chExt cx="683805" cy="1342625"/>
              </a:xfrm>
            </p:grpSpPr>
            <p:sp>
              <p:nvSpPr>
                <p:cNvPr id="712" name="Google Shape;712;p66"/>
                <p:cNvSpPr txBox="1"/>
                <p:nvPr/>
              </p:nvSpPr>
              <p:spPr>
                <a:xfrm>
                  <a:off x="4607150" y="2868725"/>
                  <a:ext cx="6696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Make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Adjustments</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For the future</a:t>
                  </a:r>
                  <a:endParaRPr sz="800">
                    <a:solidFill>
                      <a:schemeClr val="lt1"/>
                    </a:solidFill>
                    <a:latin typeface="DM Sans"/>
                    <a:ea typeface="DM Sans"/>
                    <a:cs typeface="DM Sans"/>
                    <a:sym typeface="DM Sans"/>
                  </a:endParaRPr>
                </a:p>
              </p:txBody>
            </p:sp>
            <p:sp>
              <p:nvSpPr>
                <p:cNvPr id="713" name="Google Shape;713;p66"/>
                <p:cNvSpPr txBox="1"/>
                <p:nvPr/>
              </p:nvSpPr>
              <p:spPr>
                <a:xfrm>
                  <a:off x="4592945" y="2427203"/>
                  <a:ext cx="4353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Analyze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Data</a:t>
                  </a:r>
                  <a:endParaRPr sz="800">
                    <a:solidFill>
                      <a:schemeClr val="lt1"/>
                    </a:solidFill>
                    <a:latin typeface="DM Sans"/>
                    <a:ea typeface="DM Sans"/>
                    <a:cs typeface="DM Sans"/>
                    <a:sym typeface="DM Sans"/>
                  </a:endParaRPr>
                </a:p>
              </p:txBody>
            </p:sp>
            <p:sp>
              <p:nvSpPr>
                <p:cNvPr id="714" name="Google Shape;714;p66"/>
                <p:cNvSpPr txBox="1"/>
                <p:nvPr/>
              </p:nvSpPr>
              <p:spPr>
                <a:xfrm>
                  <a:off x="4630303" y="1895400"/>
                  <a:ext cx="5334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Measure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Against</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grpSp>
      </p:grpSp>
      <p:grpSp>
        <p:nvGrpSpPr>
          <p:cNvPr id="715" name="Google Shape;715;p66"/>
          <p:cNvGrpSpPr/>
          <p:nvPr/>
        </p:nvGrpSpPr>
        <p:grpSpPr>
          <a:xfrm>
            <a:off x="6927330" y="1861237"/>
            <a:ext cx="1905693" cy="1308638"/>
            <a:chOff x="6927330" y="1861237"/>
            <a:chExt cx="1905693" cy="1308638"/>
          </a:xfrm>
        </p:grpSpPr>
        <p:pic>
          <p:nvPicPr>
            <p:cNvPr id="716" name="Google Shape;716;p66" title="Icons for PIO Strategy Presentation.png"/>
            <p:cNvPicPr preferRelativeResize="0"/>
            <p:nvPr/>
          </p:nvPicPr>
          <p:blipFill rotWithShape="1">
            <a:blip r:embed="rId3">
              <a:alphaModFix/>
            </a:blip>
            <a:srcRect b="48404" l="28683" r="47013" t="26308"/>
            <a:stretch/>
          </p:blipFill>
          <p:spPr>
            <a:xfrm>
              <a:off x="6927330" y="1861237"/>
              <a:ext cx="472800" cy="491914"/>
            </a:xfrm>
            <a:prstGeom prst="rect">
              <a:avLst/>
            </a:prstGeom>
            <a:noFill/>
            <a:ln>
              <a:noFill/>
            </a:ln>
          </p:spPr>
        </p:pic>
        <p:pic>
          <p:nvPicPr>
            <p:cNvPr id="717" name="Google Shape;717;p66" title="Icons for PIO Strategy Presentation.png"/>
            <p:cNvPicPr preferRelativeResize="0"/>
            <p:nvPr/>
          </p:nvPicPr>
          <p:blipFill rotWithShape="1">
            <a:blip r:embed="rId3">
              <a:alphaModFix/>
            </a:blip>
            <a:srcRect b="73801" l="26950" r="46130" t="0"/>
            <a:stretch/>
          </p:blipFill>
          <p:spPr>
            <a:xfrm>
              <a:off x="7093677" y="2375411"/>
              <a:ext cx="379575" cy="369425"/>
            </a:xfrm>
            <a:prstGeom prst="rect">
              <a:avLst/>
            </a:prstGeom>
            <a:noFill/>
            <a:ln>
              <a:noFill/>
            </a:ln>
          </p:spPr>
        </p:pic>
        <p:grpSp>
          <p:nvGrpSpPr>
            <p:cNvPr id="718" name="Google Shape;718;p66"/>
            <p:cNvGrpSpPr/>
            <p:nvPr/>
          </p:nvGrpSpPr>
          <p:grpSpPr>
            <a:xfrm>
              <a:off x="7084000" y="1864775"/>
              <a:ext cx="1749023" cy="1305100"/>
              <a:chOff x="7084000" y="1895400"/>
              <a:chExt cx="1749023" cy="1305100"/>
            </a:xfrm>
          </p:grpSpPr>
          <p:sp>
            <p:nvSpPr>
              <p:cNvPr id="719" name="Google Shape;719;p66"/>
              <p:cNvSpPr txBox="1"/>
              <p:nvPr/>
            </p:nvSpPr>
            <p:spPr>
              <a:xfrm>
                <a:off x="8238423" y="2444200"/>
                <a:ext cx="594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000">
                    <a:solidFill>
                      <a:schemeClr val="lt1"/>
                    </a:solidFill>
                    <a:latin typeface="DM Sans"/>
                    <a:ea typeface="DM Sans"/>
                    <a:cs typeface="DM Sans"/>
                    <a:sym typeface="DM Sans"/>
                  </a:rPr>
                  <a:t>Planning</a:t>
                </a:r>
                <a:endParaRPr b="1" sz="1000">
                  <a:solidFill>
                    <a:schemeClr val="lt1"/>
                  </a:solidFill>
                  <a:latin typeface="DM Sans"/>
                  <a:ea typeface="DM Sans"/>
                  <a:cs typeface="DM Sans"/>
                  <a:sym typeface="DM Sans"/>
                </a:endParaRPr>
              </a:p>
            </p:txBody>
          </p:sp>
          <p:grpSp>
            <p:nvGrpSpPr>
              <p:cNvPr id="720" name="Google Shape;720;p66"/>
              <p:cNvGrpSpPr/>
              <p:nvPr/>
            </p:nvGrpSpPr>
            <p:grpSpPr>
              <a:xfrm>
                <a:off x="7084000" y="1895400"/>
                <a:ext cx="938874" cy="1305100"/>
                <a:chOff x="7084000" y="1895400"/>
                <a:chExt cx="938874" cy="1305100"/>
              </a:xfrm>
            </p:grpSpPr>
            <p:sp>
              <p:nvSpPr>
                <p:cNvPr id="721" name="Google Shape;721;p66"/>
                <p:cNvSpPr txBox="1"/>
                <p:nvPr/>
              </p:nvSpPr>
              <p:spPr>
                <a:xfrm>
                  <a:off x="7413273" y="18954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Narrow down audiences</a:t>
                  </a:r>
                  <a:endParaRPr sz="800">
                    <a:solidFill>
                      <a:schemeClr val="lt1"/>
                    </a:solidFill>
                    <a:latin typeface="DM Sans"/>
                    <a:ea typeface="DM Sans"/>
                    <a:cs typeface="DM Sans"/>
                    <a:sym typeface="DM Sans"/>
                  </a:endParaRPr>
                </a:p>
              </p:txBody>
            </p:sp>
            <p:sp>
              <p:nvSpPr>
                <p:cNvPr id="722" name="Google Shape;722;p66"/>
                <p:cNvSpPr txBox="1"/>
                <p:nvPr/>
              </p:nvSpPr>
              <p:spPr>
                <a:xfrm>
                  <a:off x="7489473" y="24272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Develop</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SMART</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nvGrpSpPr>
                <p:cNvPr id="723" name="Google Shape;723;p66"/>
                <p:cNvGrpSpPr/>
                <p:nvPr/>
              </p:nvGrpSpPr>
              <p:grpSpPr>
                <a:xfrm>
                  <a:off x="7084000" y="2954200"/>
                  <a:ext cx="862673" cy="246300"/>
                  <a:chOff x="7084000" y="2954200"/>
                  <a:chExt cx="862673" cy="246300"/>
                </a:xfrm>
              </p:grpSpPr>
              <p:sp>
                <p:nvSpPr>
                  <p:cNvPr id="724" name="Google Shape;724;p66"/>
                  <p:cNvSpPr txBox="1"/>
                  <p:nvPr/>
                </p:nvSpPr>
                <p:spPr>
                  <a:xfrm>
                    <a:off x="7413273" y="2954200"/>
                    <a:ext cx="533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Determine Strategies</a:t>
                    </a:r>
                    <a:endParaRPr sz="800">
                      <a:solidFill>
                        <a:schemeClr val="lt1"/>
                      </a:solidFill>
                      <a:latin typeface="DM Sans"/>
                      <a:ea typeface="DM Sans"/>
                      <a:cs typeface="DM Sans"/>
                      <a:sym typeface="DM Sans"/>
                    </a:endParaRPr>
                  </a:p>
                </p:txBody>
              </p:sp>
              <p:sp>
                <p:nvSpPr>
                  <p:cNvPr descr="An icon showing interconnected nodes." id="725" name="Google Shape;725;p66"/>
                  <p:cNvSpPr/>
                  <p:nvPr/>
                </p:nvSpPr>
                <p:spPr>
                  <a:xfrm>
                    <a:off x="7084000" y="2995071"/>
                    <a:ext cx="200657" cy="180213"/>
                  </a:xfrm>
                  <a:custGeom>
                    <a:rect b="b" l="l" r="r" t="t"/>
                    <a:pathLst>
                      <a:path extrusionOk="0" h="209550" w="233322">
                        <a:moveTo>
                          <a:pt x="59871" y="18049"/>
                        </a:moveTo>
                        <a:lnTo>
                          <a:pt x="59871" y="71978"/>
                        </a:lnTo>
                        <a:lnTo>
                          <a:pt x="17829" y="71978"/>
                        </a:lnTo>
                        <a:lnTo>
                          <a:pt x="17829" y="18049"/>
                        </a:lnTo>
                        <a:close/>
                        <a:moveTo>
                          <a:pt x="215493" y="18049"/>
                        </a:moveTo>
                        <a:lnTo>
                          <a:pt x="215493" y="71978"/>
                        </a:lnTo>
                        <a:lnTo>
                          <a:pt x="173451" y="71978"/>
                        </a:lnTo>
                        <a:lnTo>
                          <a:pt x="173451" y="18049"/>
                        </a:lnTo>
                        <a:close/>
                        <a:moveTo>
                          <a:pt x="215493" y="137792"/>
                        </a:moveTo>
                        <a:lnTo>
                          <a:pt x="215493" y="191721"/>
                        </a:lnTo>
                        <a:lnTo>
                          <a:pt x="173451" y="191721"/>
                        </a:lnTo>
                        <a:lnTo>
                          <a:pt x="173451" y="137792"/>
                        </a:lnTo>
                        <a:close/>
                        <a:moveTo>
                          <a:pt x="0" y="0"/>
                        </a:moveTo>
                        <a:lnTo>
                          <a:pt x="0" y="89807"/>
                        </a:lnTo>
                        <a:lnTo>
                          <a:pt x="77701" y="89807"/>
                        </a:lnTo>
                        <a:lnTo>
                          <a:pt x="77701" y="53928"/>
                        </a:lnTo>
                        <a:lnTo>
                          <a:pt x="107636" y="53928"/>
                        </a:lnTo>
                        <a:lnTo>
                          <a:pt x="107636" y="173671"/>
                        </a:lnTo>
                        <a:lnTo>
                          <a:pt x="155621" y="173671"/>
                        </a:lnTo>
                        <a:lnTo>
                          <a:pt x="155621" y="209550"/>
                        </a:lnTo>
                        <a:lnTo>
                          <a:pt x="233322" y="209550"/>
                        </a:lnTo>
                        <a:lnTo>
                          <a:pt x="233322" y="119743"/>
                        </a:lnTo>
                        <a:lnTo>
                          <a:pt x="155621" y="119743"/>
                        </a:lnTo>
                        <a:lnTo>
                          <a:pt x="155621" y="155842"/>
                        </a:lnTo>
                        <a:lnTo>
                          <a:pt x="125686" y="155842"/>
                        </a:lnTo>
                        <a:lnTo>
                          <a:pt x="125686" y="53928"/>
                        </a:lnTo>
                        <a:lnTo>
                          <a:pt x="155621" y="53928"/>
                        </a:lnTo>
                        <a:lnTo>
                          <a:pt x="155621" y="89807"/>
                        </a:lnTo>
                        <a:lnTo>
                          <a:pt x="233322" y="89807"/>
                        </a:lnTo>
                        <a:lnTo>
                          <a:pt x="233322" y="0"/>
                        </a:lnTo>
                        <a:lnTo>
                          <a:pt x="155621" y="0"/>
                        </a:lnTo>
                        <a:lnTo>
                          <a:pt x="155621" y="36099"/>
                        </a:lnTo>
                        <a:lnTo>
                          <a:pt x="77701" y="36099"/>
                        </a:lnTo>
                        <a:lnTo>
                          <a:pt x="777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grpSp>
      </p:grpSp>
      <p:sp>
        <p:nvSpPr>
          <p:cNvPr id="726" name="Google Shape;726;p66"/>
          <p:cNvSpPr/>
          <p:nvPr/>
        </p:nvSpPr>
        <p:spPr>
          <a:xfrm>
            <a:off x="5522958" y="1796396"/>
            <a:ext cx="1524900" cy="15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Forum"/>
                <a:ea typeface="Forum"/>
                <a:cs typeface="Forum"/>
                <a:sym typeface="Forum"/>
              </a:rPr>
              <a:t>RPIE</a:t>
            </a:r>
            <a:endParaRPr sz="3100">
              <a:solidFill>
                <a:schemeClr val="lt1"/>
              </a:solidFill>
              <a:latin typeface="Forum"/>
              <a:ea typeface="Forum"/>
              <a:cs typeface="Forum"/>
              <a:sym typeface="For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1000"/>
                                        <p:tgtEl>
                                          <p:spTgt spid="6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1000"/>
                                        <p:tgtEl>
                                          <p:spTgt spid="7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4"/>
                                        </p:tgtEl>
                                        <p:attrNameLst>
                                          <p:attrName>style.visibility</p:attrName>
                                        </p:attrNameLst>
                                      </p:cBhvr>
                                      <p:to>
                                        <p:strVal val="visible"/>
                                      </p:to>
                                    </p:set>
                                    <p:animEffect filter="fade" transition="in">
                                      <p:cBhvr>
                                        <p:cTn dur="1000"/>
                                        <p:tgtEl>
                                          <p:spTgt spid="6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1000"/>
                                        <p:tgtEl>
                                          <p:spTgt spid="7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67"/>
          <p:cNvSpPr txBox="1"/>
          <p:nvPr>
            <p:ph idx="1" type="body"/>
          </p:nvPr>
        </p:nvSpPr>
        <p:spPr>
          <a:xfrm>
            <a:off x="2983550" y="413675"/>
            <a:ext cx="5945700" cy="1438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900"/>
              <a:t>Specific. Measurable. Attainable. Timebound.</a:t>
            </a:r>
            <a:endParaRPr sz="1900"/>
          </a:p>
        </p:txBody>
      </p:sp>
      <p:sp>
        <p:nvSpPr>
          <p:cNvPr id="732" name="Google Shape;732;p67"/>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SMART</a:t>
            </a:r>
            <a:endParaRPr>
              <a:solidFill>
                <a:schemeClr val="accent1"/>
              </a:solidFill>
            </a:endParaRPr>
          </a:p>
          <a:p>
            <a:pPr indent="0" lvl="0" marL="0" rtl="0" algn="l">
              <a:spcBef>
                <a:spcPts val="0"/>
              </a:spcBef>
              <a:spcAft>
                <a:spcPts val="0"/>
              </a:spcAft>
              <a:buNone/>
            </a:pPr>
            <a:r>
              <a:rPr lang="en"/>
              <a:t>OBJECTIVES</a:t>
            </a:r>
            <a:endParaRPr/>
          </a:p>
        </p:txBody>
      </p:sp>
      <p:cxnSp>
        <p:nvCxnSpPr>
          <p:cNvPr id="733" name="Google Shape;733;p67"/>
          <p:cNvCxnSpPr/>
          <p:nvPr/>
        </p:nvCxnSpPr>
        <p:spPr>
          <a:xfrm>
            <a:off x="4277114" y="3394699"/>
            <a:ext cx="1597800" cy="600"/>
          </a:xfrm>
          <a:prstGeom prst="bentConnector3">
            <a:avLst>
              <a:gd fmla="val 50000" name="adj1"/>
            </a:avLst>
          </a:prstGeom>
          <a:noFill/>
          <a:ln cap="flat" cmpd="sng" w="9525">
            <a:solidFill>
              <a:schemeClr val="dk1"/>
            </a:solidFill>
            <a:prstDash val="solid"/>
            <a:round/>
            <a:headEnd len="med" w="med" type="none"/>
            <a:tailEnd len="med" w="med" type="none"/>
          </a:ln>
        </p:spPr>
      </p:cxnSp>
      <p:sp>
        <p:nvSpPr>
          <p:cNvPr id="734" name="Google Shape;734;p67"/>
          <p:cNvSpPr/>
          <p:nvPr/>
        </p:nvSpPr>
        <p:spPr>
          <a:xfrm>
            <a:off x="2329806" y="3448775"/>
            <a:ext cx="2004600" cy="3504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[Evaluation method]</a:t>
            </a:r>
            <a:endParaRPr sz="1000">
              <a:solidFill>
                <a:schemeClr val="lt1"/>
              </a:solidFill>
              <a:latin typeface="DM Sans SemiBold"/>
              <a:ea typeface="DM Sans SemiBold"/>
              <a:cs typeface="DM Sans SemiBold"/>
              <a:sym typeface="DM Sans SemiBold"/>
            </a:endParaRPr>
          </a:p>
        </p:txBody>
      </p:sp>
      <p:sp>
        <p:nvSpPr>
          <p:cNvPr id="735" name="Google Shape;735;p67"/>
          <p:cNvSpPr/>
          <p:nvPr/>
        </p:nvSpPr>
        <p:spPr>
          <a:xfrm>
            <a:off x="2756154" y="2895625"/>
            <a:ext cx="2944500" cy="350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[Measureable percentage/number/level]</a:t>
            </a:r>
            <a:endParaRPr sz="1000">
              <a:solidFill>
                <a:schemeClr val="lt1"/>
              </a:solidFill>
              <a:latin typeface="DM Sans SemiBold"/>
              <a:ea typeface="DM Sans SemiBold"/>
              <a:cs typeface="DM Sans SemiBold"/>
              <a:sym typeface="DM Sans SemiBold"/>
            </a:endParaRPr>
          </a:p>
        </p:txBody>
      </p:sp>
      <p:sp>
        <p:nvSpPr>
          <p:cNvPr id="736" name="Google Shape;736;p67"/>
          <p:cNvSpPr/>
          <p:nvPr/>
        </p:nvSpPr>
        <p:spPr>
          <a:xfrm>
            <a:off x="6078296" y="2895635"/>
            <a:ext cx="1929000" cy="3504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[Specific deadline]</a:t>
            </a:r>
            <a:endParaRPr sz="1000">
              <a:solidFill>
                <a:schemeClr val="dk1"/>
              </a:solidFill>
              <a:latin typeface="DM Sans SemiBold"/>
              <a:ea typeface="DM Sans SemiBold"/>
              <a:cs typeface="DM Sans SemiBold"/>
              <a:sym typeface="DM Sans SemiBold"/>
            </a:endParaRPr>
          </a:p>
        </p:txBody>
      </p:sp>
      <p:sp>
        <p:nvSpPr>
          <p:cNvPr id="737" name="Google Shape;737;p67"/>
          <p:cNvSpPr/>
          <p:nvPr/>
        </p:nvSpPr>
        <p:spPr>
          <a:xfrm>
            <a:off x="954725" y="2396550"/>
            <a:ext cx="2108700" cy="3504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[increase/decrease/maintain]</a:t>
            </a:r>
            <a:endParaRPr sz="1000">
              <a:solidFill>
                <a:schemeClr val="lt1"/>
              </a:solidFill>
              <a:latin typeface="DM Sans SemiBold"/>
              <a:ea typeface="DM Sans SemiBold"/>
              <a:cs typeface="DM Sans SemiBold"/>
              <a:sym typeface="DM Sans SemiBold"/>
            </a:endParaRPr>
          </a:p>
        </p:txBody>
      </p:sp>
      <p:sp>
        <p:nvSpPr>
          <p:cNvPr id="738" name="Google Shape;738;p67"/>
          <p:cNvSpPr/>
          <p:nvPr/>
        </p:nvSpPr>
        <p:spPr>
          <a:xfrm>
            <a:off x="3344000" y="2432275"/>
            <a:ext cx="3531300" cy="3504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[Specific behavior/awareness/attitude/perception]</a:t>
            </a:r>
            <a:endParaRPr sz="1000">
              <a:solidFill>
                <a:schemeClr val="lt1"/>
              </a:solidFill>
              <a:latin typeface="DM Sans SemiBold"/>
              <a:ea typeface="DM Sans SemiBold"/>
              <a:cs typeface="DM Sans SemiBold"/>
              <a:sym typeface="DM Sans SemiBold"/>
            </a:endParaRPr>
          </a:p>
        </p:txBody>
      </p:sp>
      <p:sp>
        <p:nvSpPr>
          <p:cNvPr id="739" name="Google Shape;739;p67"/>
          <p:cNvSpPr/>
          <p:nvPr/>
        </p:nvSpPr>
        <p:spPr>
          <a:xfrm>
            <a:off x="679806" y="2893501"/>
            <a:ext cx="1743900" cy="350400"/>
          </a:xfrm>
          <a:prstGeom prst="roundRect">
            <a:avLst>
              <a:gd fmla="val 50000"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[Defined audience]</a:t>
            </a:r>
            <a:endParaRPr sz="1000">
              <a:solidFill>
                <a:schemeClr val="dk1"/>
              </a:solidFill>
              <a:latin typeface="DM Sans SemiBold"/>
              <a:ea typeface="DM Sans SemiBold"/>
              <a:cs typeface="DM Sans SemiBold"/>
              <a:sym typeface="DM Sans SemiBold"/>
            </a:endParaRPr>
          </a:p>
        </p:txBody>
      </p:sp>
      <p:pic>
        <p:nvPicPr>
          <p:cNvPr id="740" name="Google Shape;740;p67"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
        <p:nvSpPr>
          <p:cNvPr id="741" name="Google Shape;741;p67"/>
          <p:cNvSpPr txBox="1"/>
          <p:nvPr/>
        </p:nvSpPr>
        <p:spPr>
          <a:xfrm>
            <a:off x="3472525" y="791975"/>
            <a:ext cx="3000000" cy="7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b="1" sz="1100"/>
          </a:p>
          <a:p>
            <a:pPr indent="0" lvl="0" marL="0" rtl="0" algn="l">
              <a:lnSpc>
                <a:spcPct val="115000"/>
              </a:lnSpc>
              <a:spcBef>
                <a:spcPts val="1200"/>
              </a:spcBef>
              <a:spcAft>
                <a:spcPts val="1200"/>
              </a:spcAft>
              <a:buNone/>
            </a:pPr>
            <a:r>
              <a:t/>
            </a:r>
            <a:endParaRPr b="1" sz="1100"/>
          </a:p>
        </p:txBody>
      </p:sp>
      <p:sp>
        <p:nvSpPr>
          <p:cNvPr id="742" name="Google Shape;742;p67"/>
          <p:cNvSpPr txBox="1"/>
          <p:nvPr/>
        </p:nvSpPr>
        <p:spPr>
          <a:xfrm>
            <a:off x="557000" y="2364000"/>
            <a:ext cx="504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To </a:t>
            </a:r>
            <a:endParaRPr b="1" sz="1500"/>
          </a:p>
        </p:txBody>
      </p:sp>
      <p:sp>
        <p:nvSpPr>
          <p:cNvPr id="743" name="Google Shape;743;p67"/>
          <p:cNvSpPr txBox="1"/>
          <p:nvPr/>
        </p:nvSpPr>
        <p:spPr>
          <a:xfrm>
            <a:off x="3061877" y="2394750"/>
            <a:ext cx="3204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600"/>
              <a:t>+</a:t>
            </a:r>
            <a:endParaRPr b="1" sz="1600"/>
          </a:p>
        </p:txBody>
      </p:sp>
      <p:sp>
        <p:nvSpPr>
          <p:cNvPr id="744" name="Google Shape;744;p67"/>
          <p:cNvSpPr txBox="1"/>
          <p:nvPr/>
        </p:nvSpPr>
        <p:spPr>
          <a:xfrm>
            <a:off x="6949475" y="2399725"/>
            <a:ext cx="8223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among</a:t>
            </a:r>
            <a:endParaRPr b="1" sz="1500"/>
          </a:p>
        </p:txBody>
      </p:sp>
      <p:sp>
        <p:nvSpPr>
          <p:cNvPr id="745" name="Google Shape;745;p67"/>
          <p:cNvSpPr txBox="1"/>
          <p:nvPr/>
        </p:nvSpPr>
        <p:spPr>
          <a:xfrm>
            <a:off x="2376136" y="2863075"/>
            <a:ext cx="504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by</a:t>
            </a:r>
            <a:endParaRPr b="1" sz="1500"/>
          </a:p>
        </p:txBody>
      </p:sp>
      <p:sp>
        <p:nvSpPr>
          <p:cNvPr id="746" name="Google Shape;746;p67"/>
          <p:cNvSpPr txBox="1"/>
          <p:nvPr/>
        </p:nvSpPr>
        <p:spPr>
          <a:xfrm>
            <a:off x="5644201" y="2880938"/>
            <a:ext cx="504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by</a:t>
            </a:r>
            <a:endParaRPr b="1" sz="1500"/>
          </a:p>
        </p:txBody>
      </p:sp>
      <p:sp>
        <p:nvSpPr>
          <p:cNvPr id="747" name="Google Shape;747;p67"/>
          <p:cNvSpPr txBox="1"/>
          <p:nvPr/>
        </p:nvSpPr>
        <p:spPr>
          <a:xfrm>
            <a:off x="8094200" y="2863075"/>
            <a:ext cx="191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a:t>
            </a:r>
            <a:endParaRPr b="1" sz="1500"/>
          </a:p>
        </p:txBody>
      </p:sp>
      <p:sp>
        <p:nvSpPr>
          <p:cNvPr id="748" name="Google Shape;748;p67"/>
          <p:cNvSpPr txBox="1"/>
          <p:nvPr/>
        </p:nvSpPr>
        <p:spPr>
          <a:xfrm>
            <a:off x="679800" y="3394700"/>
            <a:ext cx="17439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As measured by</a:t>
            </a:r>
            <a:endParaRPr b="1" sz="1500"/>
          </a:p>
        </p:txBody>
      </p:sp>
      <p:sp>
        <p:nvSpPr>
          <p:cNvPr id="749" name="Google Shape;749;p67"/>
          <p:cNvSpPr txBox="1"/>
          <p:nvPr/>
        </p:nvSpPr>
        <p:spPr>
          <a:xfrm>
            <a:off x="4334400" y="3416225"/>
            <a:ext cx="191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 sz="1500"/>
              <a:t>.</a:t>
            </a:r>
            <a:endParaRPr b="1" sz="1500"/>
          </a:p>
        </p:txBody>
      </p:sp>
      <p:pic>
        <p:nvPicPr>
          <p:cNvPr id="750" name="Google Shape;750;p67" title="Website graphic (1).png"/>
          <p:cNvPicPr preferRelativeResize="0"/>
          <p:nvPr/>
        </p:nvPicPr>
        <p:blipFill>
          <a:blip r:embed="rId4">
            <a:alphaModFix/>
          </a:blip>
          <a:stretch>
            <a:fillRect/>
          </a:stretch>
        </p:blipFill>
        <p:spPr>
          <a:xfrm>
            <a:off x="138725" y="3961000"/>
            <a:ext cx="1121576" cy="1121575"/>
          </a:xfrm>
          <a:prstGeom prst="rect">
            <a:avLst/>
          </a:prstGeom>
          <a:noFill/>
          <a:ln>
            <a:noFill/>
          </a:ln>
        </p:spPr>
      </p:pic>
      <p:sp>
        <p:nvSpPr>
          <p:cNvPr id="751" name="Google Shape;751;p67"/>
          <p:cNvSpPr txBox="1"/>
          <p:nvPr/>
        </p:nvSpPr>
        <p:spPr>
          <a:xfrm>
            <a:off x="88046" y="4830089"/>
            <a:ext cx="1383000" cy="35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DM Sans"/>
                <a:ea typeface="DM Sans"/>
                <a:cs typeface="DM Sans"/>
                <a:sym typeface="DM Sans"/>
              </a:rPr>
              <a:t>AMEC Framework</a:t>
            </a:r>
            <a:endParaRPr sz="1000">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68"/>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PLANNING &amp; RESULTS</a:t>
            </a:r>
            <a:endParaRPr>
              <a:solidFill>
                <a:schemeClr val="accent1"/>
              </a:solidFill>
            </a:endParaRPr>
          </a:p>
          <a:p>
            <a:pPr indent="0" lvl="0" marL="0" rtl="0" algn="l">
              <a:spcBef>
                <a:spcPts val="0"/>
              </a:spcBef>
              <a:spcAft>
                <a:spcPts val="0"/>
              </a:spcAft>
              <a:buNone/>
            </a:pPr>
            <a:r>
              <a:rPr lang="en" sz="2300"/>
              <a:t>(RPIE Process)</a:t>
            </a:r>
            <a:endParaRPr sz="2300"/>
          </a:p>
        </p:txBody>
      </p:sp>
      <p:grpSp>
        <p:nvGrpSpPr>
          <p:cNvPr id="757" name="Google Shape;757;p68"/>
          <p:cNvGrpSpPr/>
          <p:nvPr/>
        </p:nvGrpSpPr>
        <p:grpSpPr>
          <a:xfrm>
            <a:off x="3720150" y="18400"/>
            <a:ext cx="5113028" cy="5106699"/>
            <a:chOff x="3720150" y="49025"/>
            <a:chExt cx="5113028" cy="5106699"/>
          </a:xfrm>
        </p:grpSpPr>
        <p:sp>
          <p:nvSpPr>
            <p:cNvPr id="758" name="Google Shape;758;p68"/>
            <p:cNvSpPr/>
            <p:nvPr/>
          </p:nvSpPr>
          <p:spPr>
            <a:xfrm>
              <a:off x="4484637" y="787560"/>
              <a:ext cx="3602400" cy="360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759" name="Google Shape;759;p68"/>
            <p:cNvSpPr/>
            <p:nvPr/>
          </p:nvSpPr>
          <p:spPr>
            <a:xfrm rot="-8100000">
              <a:off x="4484665" y="807210"/>
              <a:ext cx="3602426" cy="3602426"/>
            </a:xfrm>
            <a:prstGeom prst="pie">
              <a:avLst>
                <a:gd fmla="val 0" name="adj1"/>
                <a:gd fmla="val 5437959"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760" name="Google Shape;760;p68"/>
            <p:cNvSpPr/>
            <p:nvPr/>
          </p:nvSpPr>
          <p:spPr>
            <a:xfrm rot="8100000">
              <a:off x="4479489" y="795112"/>
              <a:ext cx="3602426" cy="3602426"/>
            </a:xfrm>
            <a:prstGeom prst="pie">
              <a:avLst>
                <a:gd fmla="val 0" name="adj1"/>
                <a:gd fmla="val 5437959" name="adj2"/>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761" name="Google Shape;761;p68"/>
            <p:cNvSpPr/>
            <p:nvPr/>
          </p:nvSpPr>
          <p:spPr>
            <a:xfrm rot="2700000">
              <a:off x="4484665" y="801057"/>
              <a:ext cx="3602426" cy="3602426"/>
            </a:xfrm>
            <a:prstGeom prst="pie">
              <a:avLst>
                <a:gd fmla="val 0" name="adj1"/>
                <a:gd fmla="val 5437959"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762" name="Google Shape;762;p68"/>
            <p:cNvSpPr/>
            <p:nvPr/>
          </p:nvSpPr>
          <p:spPr>
            <a:xfrm>
              <a:off x="5522958" y="1827021"/>
              <a:ext cx="1524900" cy="15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Forum"/>
                  <a:ea typeface="Forum"/>
                  <a:cs typeface="Forum"/>
                  <a:sym typeface="Forum"/>
                </a:rPr>
                <a:t>RPIE</a:t>
              </a:r>
              <a:endParaRPr sz="3100">
                <a:solidFill>
                  <a:schemeClr val="lt1"/>
                </a:solidFill>
                <a:latin typeface="Forum"/>
                <a:ea typeface="Forum"/>
                <a:cs typeface="Forum"/>
                <a:sym typeface="Forum"/>
              </a:endParaRPr>
            </a:p>
          </p:txBody>
        </p:sp>
        <p:grpSp>
          <p:nvGrpSpPr>
            <p:cNvPr id="763" name="Google Shape;763;p68"/>
            <p:cNvGrpSpPr/>
            <p:nvPr/>
          </p:nvGrpSpPr>
          <p:grpSpPr>
            <a:xfrm>
              <a:off x="3720150" y="1895400"/>
              <a:ext cx="1556600" cy="1342625"/>
              <a:chOff x="3720150" y="1895400"/>
              <a:chExt cx="1556600" cy="1342625"/>
            </a:xfrm>
          </p:grpSpPr>
          <p:sp>
            <p:nvSpPr>
              <p:cNvPr id="764" name="Google Shape;764;p68"/>
              <p:cNvSpPr txBox="1"/>
              <p:nvPr/>
            </p:nvSpPr>
            <p:spPr>
              <a:xfrm>
                <a:off x="3720150" y="2444200"/>
                <a:ext cx="6696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n" sz="1000">
                    <a:solidFill>
                      <a:schemeClr val="lt1"/>
                    </a:solidFill>
                    <a:latin typeface="DM Sans"/>
                    <a:ea typeface="DM Sans"/>
                    <a:cs typeface="DM Sans"/>
                    <a:sym typeface="DM Sans"/>
                  </a:rPr>
                  <a:t>Evaluation</a:t>
                </a:r>
                <a:endParaRPr b="1" sz="1000">
                  <a:solidFill>
                    <a:schemeClr val="lt1"/>
                  </a:solidFill>
                  <a:latin typeface="DM Sans"/>
                  <a:ea typeface="DM Sans"/>
                  <a:cs typeface="DM Sans"/>
                  <a:sym typeface="DM Sans"/>
                </a:endParaRPr>
              </a:p>
            </p:txBody>
          </p:sp>
          <p:grpSp>
            <p:nvGrpSpPr>
              <p:cNvPr id="765" name="Google Shape;765;p68"/>
              <p:cNvGrpSpPr/>
              <p:nvPr/>
            </p:nvGrpSpPr>
            <p:grpSpPr>
              <a:xfrm>
                <a:off x="4592945" y="1895400"/>
                <a:ext cx="683805" cy="1342625"/>
                <a:chOff x="4592945" y="1895400"/>
                <a:chExt cx="683805" cy="1342625"/>
              </a:xfrm>
            </p:grpSpPr>
            <p:sp>
              <p:nvSpPr>
                <p:cNvPr id="766" name="Google Shape;766;p68"/>
                <p:cNvSpPr txBox="1"/>
                <p:nvPr/>
              </p:nvSpPr>
              <p:spPr>
                <a:xfrm>
                  <a:off x="4607150" y="2868725"/>
                  <a:ext cx="6696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Make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Adjustments</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For the future</a:t>
                  </a:r>
                  <a:endParaRPr sz="800">
                    <a:solidFill>
                      <a:schemeClr val="lt1"/>
                    </a:solidFill>
                    <a:latin typeface="DM Sans"/>
                    <a:ea typeface="DM Sans"/>
                    <a:cs typeface="DM Sans"/>
                    <a:sym typeface="DM Sans"/>
                  </a:endParaRPr>
                </a:p>
              </p:txBody>
            </p:sp>
            <p:sp>
              <p:nvSpPr>
                <p:cNvPr id="767" name="Google Shape;767;p68"/>
                <p:cNvSpPr txBox="1"/>
                <p:nvPr/>
              </p:nvSpPr>
              <p:spPr>
                <a:xfrm>
                  <a:off x="4592945" y="2427203"/>
                  <a:ext cx="4353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Analyze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Data</a:t>
                  </a:r>
                  <a:endParaRPr sz="800">
                    <a:solidFill>
                      <a:schemeClr val="lt1"/>
                    </a:solidFill>
                    <a:latin typeface="DM Sans"/>
                    <a:ea typeface="DM Sans"/>
                    <a:cs typeface="DM Sans"/>
                    <a:sym typeface="DM Sans"/>
                  </a:endParaRPr>
                </a:p>
              </p:txBody>
            </p:sp>
            <p:sp>
              <p:nvSpPr>
                <p:cNvPr id="768" name="Google Shape;768;p68"/>
                <p:cNvSpPr txBox="1"/>
                <p:nvPr/>
              </p:nvSpPr>
              <p:spPr>
                <a:xfrm>
                  <a:off x="4630303" y="1895400"/>
                  <a:ext cx="5334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Measure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Against</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grpSp>
        <p:grpSp>
          <p:nvGrpSpPr>
            <p:cNvPr id="769" name="Google Shape;769;p68"/>
            <p:cNvGrpSpPr/>
            <p:nvPr/>
          </p:nvGrpSpPr>
          <p:grpSpPr>
            <a:xfrm>
              <a:off x="5453365" y="529271"/>
              <a:ext cx="1813961" cy="1033183"/>
              <a:chOff x="5453365" y="529271"/>
              <a:chExt cx="1813961" cy="1033183"/>
            </a:xfrm>
          </p:grpSpPr>
          <p:sp>
            <p:nvSpPr>
              <p:cNvPr id="770" name="Google Shape;770;p68"/>
              <p:cNvSpPr txBox="1"/>
              <p:nvPr/>
            </p:nvSpPr>
            <p:spPr>
              <a:xfrm>
                <a:off x="5574753" y="529271"/>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Research</a:t>
                </a:r>
                <a:endParaRPr b="1" sz="1000">
                  <a:solidFill>
                    <a:schemeClr val="lt1"/>
                  </a:solidFill>
                  <a:latin typeface="DM Sans"/>
                  <a:ea typeface="DM Sans"/>
                  <a:cs typeface="DM Sans"/>
                  <a:sym typeface="DM Sans"/>
                </a:endParaRPr>
              </a:p>
            </p:txBody>
          </p:sp>
          <p:grpSp>
            <p:nvGrpSpPr>
              <p:cNvPr id="771" name="Google Shape;771;p68"/>
              <p:cNvGrpSpPr/>
              <p:nvPr/>
            </p:nvGrpSpPr>
            <p:grpSpPr>
              <a:xfrm>
                <a:off x="5453365" y="930152"/>
                <a:ext cx="1813961" cy="632303"/>
                <a:chOff x="5453365" y="930152"/>
                <a:chExt cx="1813961" cy="632303"/>
              </a:xfrm>
            </p:grpSpPr>
            <p:sp>
              <p:nvSpPr>
                <p:cNvPr id="772" name="Google Shape;772;p68"/>
                <p:cNvSpPr txBox="1"/>
                <p:nvPr/>
              </p:nvSpPr>
              <p:spPr>
                <a:xfrm>
                  <a:off x="6672726" y="112322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Primary &amp;</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Secondary</a:t>
                  </a:r>
                  <a:endParaRPr sz="800">
                    <a:solidFill>
                      <a:schemeClr val="lt1"/>
                    </a:solidFill>
                    <a:latin typeface="DM Sans"/>
                    <a:ea typeface="DM Sans"/>
                    <a:cs typeface="DM Sans"/>
                    <a:sym typeface="DM Sans"/>
                  </a:endParaRPr>
                </a:p>
              </p:txBody>
            </p:sp>
            <p:sp>
              <p:nvSpPr>
                <p:cNvPr id="773" name="Google Shape;773;p68"/>
                <p:cNvSpPr txBox="1"/>
                <p:nvPr/>
              </p:nvSpPr>
              <p:spPr>
                <a:xfrm>
                  <a:off x="6014000" y="930152"/>
                  <a:ext cx="5334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Surveys &amp; Focus Groups</a:t>
                  </a:r>
                  <a:endParaRPr sz="800">
                    <a:solidFill>
                      <a:schemeClr val="lt1"/>
                    </a:solidFill>
                    <a:latin typeface="DM Sans"/>
                    <a:ea typeface="DM Sans"/>
                    <a:cs typeface="DM Sans"/>
                    <a:sym typeface="DM Sans"/>
                  </a:endParaRPr>
                </a:p>
              </p:txBody>
            </p:sp>
            <p:sp>
              <p:nvSpPr>
                <p:cNvPr id="774" name="Google Shape;774;p68"/>
                <p:cNvSpPr txBox="1"/>
                <p:nvPr/>
              </p:nvSpPr>
              <p:spPr>
                <a:xfrm>
                  <a:off x="5453365" y="1193154"/>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Listening	</a:t>
                  </a:r>
                  <a:endParaRPr sz="800">
                    <a:solidFill>
                      <a:schemeClr val="lt1"/>
                    </a:solidFill>
                    <a:latin typeface="DM Sans"/>
                    <a:ea typeface="DM Sans"/>
                    <a:cs typeface="DM Sans"/>
                    <a:sym typeface="DM Sans"/>
                  </a:endParaRPr>
                </a:p>
              </p:txBody>
            </p:sp>
          </p:grpSp>
        </p:grpSp>
        <p:grpSp>
          <p:nvGrpSpPr>
            <p:cNvPr id="775" name="Google Shape;775;p68"/>
            <p:cNvGrpSpPr/>
            <p:nvPr/>
          </p:nvGrpSpPr>
          <p:grpSpPr>
            <a:xfrm>
              <a:off x="7084000" y="1895400"/>
              <a:ext cx="1749023" cy="1305100"/>
              <a:chOff x="7084000" y="1895400"/>
              <a:chExt cx="1749023" cy="1305100"/>
            </a:xfrm>
          </p:grpSpPr>
          <p:sp>
            <p:nvSpPr>
              <p:cNvPr id="776" name="Google Shape;776;p68"/>
              <p:cNvSpPr txBox="1"/>
              <p:nvPr/>
            </p:nvSpPr>
            <p:spPr>
              <a:xfrm>
                <a:off x="8238423" y="2444200"/>
                <a:ext cx="594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000">
                    <a:solidFill>
                      <a:schemeClr val="lt1"/>
                    </a:solidFill>
                    <a:latin typeface="DM Sans"/>
                    <a:ea typeface="DM Sans"/>
                    <a:cs typeface="DM Sans"/>
                    <a:sym typeface="DM Sans"/>
                  </a:rPr>
                  <a:t>Planning</a:t>
                </a:r>
                <a:endParaRPr b="1" sz="1000">
                  <a:solidFill>
                    <a:schemeClr val="lt1"/>
                  </a:solidFill>
                  <a:latin typeface="DM Sans"/>
                  <a:ea typeface="DM Sans"/>
                  <a:cs typeface="DM Sans"/>
                  <a:sym typeface="DM Sans"/>
                </a:endParaRPr>
              </a:p>
            </p:txBody>
          </p:sp>
          <p:grpSp>
            <p:nvGrpSpPr>
              <p:cNvPr id="777" name="Google Shape;777;p68"/>
              <p:cNvGrpSpPr/>
              <p:nvPr/>
            </p:nvGrpSpPr>
            <p:grpSpPr>
              <a:xfrm>
                <a:off x="7084000" y="1895400"/>
                <a:ext cx="938874" cy="1305100"/>
                <a:chOff x="7084000" y="1895400"/>
                <a:chExt cx="938874" cy="1305100"/>
              </a:xfrm>
            </p:grpSpPr>
            <p:sp>
              <p:nvSpPr>
                <p:cNvPr id="778" name="Google Shape;778;p68"/>
                <p:cNvSpPr txBox="1"/>
                <p:nvPr/>
              </p:nvSpPr>
              <p:spPr>
                <a:xfrm>
                  <a:off x="7413273" y="18954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Narrow down audiences</a:t>
                  </a:r>
                  <a:endParaRPr sz="800">
                    <a:solidFill>
                      <a:schemeClr val="lt1"/>
                    </a:solidFill>
                    <a:latin typeface="DM Sans"/>
                    <a:ea typeface="DM Sans"/>
                    <a:cs typeface="DM Sans"/>
                    <a:sym typeface="DM Sans"/>
                  </a:endParaRPr>
                </a:p>
              </p:txBody>
            </p:sp>
            <p:sp>
              <p:nvSpPr>
                <p:cNvPr id="779" name="Google Shape;779;p68"/>
                <p:cNvSpPr txBox="1"/>
                <p:nvPr/>
              </p:nvSpPr>
              <p:spPr>
                <a:xfrm>
                  <a:off x="7489473" y="24272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Develop</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SMART</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nvGrpSpPr>
                <p:cNvPr id="780" name="Google Shape;780;p68"/>
                <p:cNvGrpSpPr/>
                <p:nvPr/>
              </p:nvGrpSpPr>
              <p:grpSpPr>
                <a:xfrm>
                  <a:off x="7084000" y="2954200"/>
                  <a:ext cx="862673" cy="246300"/>
                  <a:chOff x="7084000" y="2954200"/>
                  <a:chExt cx="862673" cy="246300"/>
                </a:xfrm>
              </p:grpSpPr>
              <p:sp>
                <p:nvSpPr>
                  <p:cNvPr id="781" name="Google Shape;781;p68"/>
                  <p:cNvSpPr txBox="1"/>
                  <p:nvPr/>
                </p:nvSpPr>
                <p:spPr>
                  <a:xfrm>
                    <a:off x="7413273" y="2954200"/>
                    <a:ext cx="533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Determine Strategies</a:t>
                    </a:r>
                    <a:endParaRPr sz="800">
                      <a:solidFill>
                        <a:schemeClr val="lt1"/>
                      </a:solidFill>
                      <a:latin typeface="DM Sans"/>
                      <a:ea typeface="DM Sans"/>
                      <a:cs typeface="DM Sans"/>
                      <a:sym typeface="DM Sans"/>
                    </a:endParaRPr>
                  </a:p>
                </p:txBody>
              </p:sp>
              <p:sp>
                <p:nvSpPr>
                  <p:cNvPr descr="An icon showing interconnected nodes." id="782" name="Google Shape;782;p68"/>
                  <p:cNvSpPr/>
                  <p:nvPr/>
                </p:nvSpPr>
                <p:spPr>
                  <a:xfrm>
                    <a:off x="7084000" y="2995071"/>
                    <a:ext cx="200657" cy="180213"/>
                  </a:xfrm>
                  <a:custGeom>
                    <a:rect b="b" l="l" r="r" t="t"/>
                    <a:pathLst>
                      <a:path extrusionOk="0" h="209550" w="233322">
                        <a:moveTo>
                          <a:pt x="59871" y="18049"/>
                        </a:moveTo>
                        <a:lnTo>
                          <a:pt x="59871" y="71978"/>
                        </a:lnTo>
                        <a:lnTo>
                          <a:pt x="17829" y="71978"/>
                        </a:lnTo>
                        <a:lnTo>
                          <a:pt x="17829" y="18049"/>
                        </a:lnTo>
                        <a:close/>
                        <a:moveTo>
                          <a:pt x="215493" y="18049"/>
                        </a:moveTo>
                        <a:lnTo>
                          <a:pt x="215493" y="71978"/>
                        </a:lnTo>
                        <a:lnTo>
                          <a:pt x="173451" y="71978"/>
                        </a:lnTo>
                        <a:lnTo>
                          <a:pt x="173451" y="18049"/>
                        </a:lnTo>
                        <a:close/>
                        <a:moveTo>
                          <a:pt x="215493" y="137792"/>
                        </a:moveTo>
                        <a:lnTo>
                          <a:pt x="215493" y="191721"/>
                        </a:lnTo>
                        <a:lnTo>
                          <a:pt x="173451" y="191721"/>
                        </a:lnTo>
                        <a:lnTo>
                          <a:pt x="173451" y="137792"/>
                        </a:lnTo>
                        <a:close/>
                        <a:moveTo>
                          <a:pt x="0" y="0"/>
                        </a:moveTo>
                        <a:lnTo>
                          <a:pt x="0" y="89807"/>
                        </a:lnTo>
                        <a:lnTo>
                          <a:pt x="77701" y="89807"/>
                        </a:lnTo>
                        <a:lnTo>
                          <a:pt x="77701" y="53928"/>
                        </a:lnTo>
                        <a:lnTo>
                          <a:pt x="107636" y="53928"/>
                        </a:lnTo>
                        <a:lnTo>
                          <a:pt x="107636" y="173671"/>
                        </a:lnTo>
                        <a:lnTo>
                          <a:pt x="155621" y="173671"/>
                        </a:lnTo>
                        <a:lnTo>
                          <a:pt x="155621" y="209550"/>
                        </a:lnTo>
                        <a:lnTo>
                          <a:pt x="233322" y="209550"/>
                        </a:lnTo>
                        <a:lnTo>
                          <a:pt x="233322" y="119743"/>
                        </a:lnTo>
                        <a:lnTo>
                          <a:pt x="155621" y="119743"/>
                        </a:lnTo>
                        <a:lnTo>
                          <a:pt x="155621" y="155842"/>
                        </a:lnTo>
                        <a:lnTo>
                          <a:pt x="125686" y="155842"/>
                        </a:lnTo>
                        <a:lnTo>
                          <a:pt x="125686" y="53928"/>
                        </a:lnTo>
                        <a:lnTo>
                          <a:pt x="155621" y="53928"/>
                        </a:lnTo>
                        <a:lnTo>
                          <a:pt x="155621" y="89807"/>
                        </a:lnTo>
                        <a:lnTo>
                          <a:pt x="233322" y="89807"/>
                        </a:lnTo>
                        <a:lnTo>
                          <a:pt x="233322" y="0"/>
                        </a:lnTo>
                        <a:lnTo>
                          <a:pt x="155621" y="0"/>
                        </a:lnTo>
                        <a:lnTo>
                          <a:pt x="155621" y="36099"/>
                        </a:lnTo>
                        <a:lnTo>
                          <a:pt x="77701" y="36099"/>
                        </a:lnTo>
                        <a:lnTo>
                          <a:pt x="777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grpSp>
        <p:grpSp>
          <p:nvGrpSpPr>
            <p:cNvPr id="783" name="Google Shape;783;p68"/>
            <p:cNvGrpSpPr/>
            <p:nvPr/>
          </p:nvGrpSpPr>
          <p:grpSpPr>
            <a:xfrm>
              <a:off x="5453365" y="3717265"/>
              <a:ext cx="1638956" cy="932929"/>
              <a:chOff x="5453365" y="3717265"/>
              <a:chExt cx="1638956" cy="932929"/>
            </a:xfrm>
          </p:grpSpPr>
          <p:sp>
            <p:nvSpPr>
              <p:cNvPr id="784" name="Google Shape;784;p68"/>
              <p:cNvSpPr txBox="1"/>
              <p:nvPr/>
            </p:nvSpPr>
            <p:spPr>
              <a:xfrm>
                <a:off x="5574753" y="4496293"/>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Implementation</a:t>
                </a:r>
                <a:endParaRPr b="1" sz="1000">
                  <a:solidFill>
                    <a:schemeClr val="lt1"/>
                  </a:solidFill>
                  <a:latin typeface="DM Sans"/>
                  <a:ea typeface="DM Sans"/>
                  <a:cs typeface="DM Sans"/>
                  <a:sym typeface="DM Sans"/>
                </a:endParaRPr>
              </a:p>
            </p:txBody>
          </p:sp>
          <p:grpSp>
            <p:nvGrpSpPr>
              <p:cNvPr id="785" name="Google Shape;785;p68"/>
              <p:cNvGrpSpPr/>
              <p:nvPr/>
            </p:nvGrpSpPr>
            <p:grpSpPr>
              <a:xfrm>
                <a:off x="5453365" y="3717265"/>
                <a:ext cx="1638956" cy="492610"/>
                <a:chOff x="5453365" y="3717265"/>
                <a:chExt cx="1638956" cy="492610"/>
              </a:xfrm>
            </p:grpSpPr>
            <p:sp>
              <p:nvSpPr>
                <p:cNvPr id="786" name="Google Shape;786;p68"/>
                <p:cNvSpPr txBox="1"/>
                <p:nvPr/>
              </p:nvSpPr>
              <p:spPr>
                <a:xfrm>
                  <a:off x="5975548" y="396357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Follow</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Schedule</a:t>
                  </a:r>
                  <a:endParaRPr sz="800">
                    <a:solidFill>
                      <a:schemeClr val="dk1"/>
                    </a:solidFill>
                    <a:latin typeface="DM Sans"/>
                    <a:ea typeface="DM Sans"/>
                    <a:cs typeface="DM Sans"/>
                    <a:sym typeface="DM Sans"/>
                  </a:endParaRPr>
                </a:p>
              </p:txBody>
            </p:sp>
            <p:sp>
              <p:nvSpPr>
                <p:cNvPr id="787" name="Google Shape;787;p68"/>
                <p:cNvSpPr txBox="1"/>
                <p:nvPr/>
              </p:nvSpPr>
              <p:spPr>
                <a:xfrm>
                  <a:off x="6657021" y="3739452"/>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Monitor</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(and pivot)</a:t>
                  </a:r>
                  <a:endParaRPr sz="800">
                    <a:solidFill>
                      <a:schemeClr val="dk1"/>
                    </a:solidFill>
                    <a:latin typeface="DM Sans"/>
                    <a:ea typeface="DM Sans"/>
                    <a:cs typeface="DM Sans"/>
                    <a:sym typeface="DM Sans"/>
                  </a:endParaRPr>
                </a:p>
              </p:txBody>
            </p:sp>
            <p:sp>
              <p:nvSpPr>
                <p:cNvPr id="788" name="Google Shape;788;p68"/>
                <p:cNvSpPr txBox="1"/>
                <p:nvPr/>
              </p:nvSpPr>
              <p:spPr>
                <a:xfrm>
                  <a:off x="5453365" y="3717265"/>
                  <a:ext cx="435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Execute</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Tactics</a:t>
                  </a:r>
                  <a:endParaRPr sz="800">
                    <a:solidFill>
                      <a:schemeClr val="dk1"/>
                    </a:solidFill>
                    <a:latin typeface="DM Sans"/>
                    <a:ea typeface="DM Sans"/>
                    <a:cs typeface="DM Sans"/>
                    <a:sym typeface="DM Sans"/>
                  </a:endParaRPr>
                </a:p>
              </p:txBody>
            </p:sp>
          </p:grpSp>
        </p:grpSp>
      </p:grpSp>
      <p:pic>
        <p:nvPicPr>
          <p:cNvPr id="789" name="Google Shape;789;p68" title="Icons for PIO Strategy Presentation.png"/>
          <p:cNvPicPr preferRelativeResize="0"/>
          <p:nvPr/>
        </p:nvPicPr>
        <p:blipFill rotWithShape="1">
          <a:blip r:embed="rId3">
            <a:alphaModFix/>
          </a:blip>
          <a:srcRect b="71861" l="0" r="72912" t="0"/>
          <a:stretch/>
        </p:blipFill>
        <p:spPr>
          <a:xfrm>
            <a:off x="5508700" y="1376575"/>
            <a:ext cx="379575" cy="394293"/>
          </a:xfrm>
          <a:prstGeom prst="rect">
            <a:avLst/>
          </a:prstGeom>
          <a:noFill/>
          <a:ln>
            <a:noFill/>
          </a:ln>
        </p:spPr>
      </p:pic>
      <p:pic>
        <p:nvPicPr>
          <p:cNvPr id="790" name="Google Shape;790;p68" title="Icons for PIO Strategy Presentation.png"/>
          <p:cNvPicPr preferRelativeResize="0"/>
          <p:nvPr/>
        </p:nvPicPr>
        <p:blipFill rotWithShape="1">
          <a:blip r:embed="rId3">
            <a:alphaModFix/>
          </a:blip>
          <a:srcRect b="19267" l="3659" r="71085" t="53324"/>
          <a:stretch/>
        </p:blipFill>
        <p:spPr>
          <a:xfrm>
            <a:off x="6050318" y="1235073"/>
            <a:ext cx="472800" cy="513100"/>
          </a:xfrm>
          <a:prstGeom prst="rect">
            <a:avLst/>
          </a:prstGeom>
          <a:noFill/>
          <a:ln>
            <a:noFill/>
          </a:ln>
        </p:spPr>
      </p:pic>
      <p:pic>
        <p:nvPicPr>
          <p:cNvPr id="791" name="Google Shape;791;p68" title="Icons for PIO Strategy Presentation.png"/>
          <p:cNvPicPr preferRelativeResize="0"/>
          <p:nvPr/>
        </p:nvPicPr>
        <p:blipFill rotWithShape="1">
          <a:blip r:embed="rId3">
            <a:alphaModFix/>
          </a:blip>
          <a:srcRect b="48404" l="28683" r="47013" t="26308"/>
          <a:stretch/>
        </p:blipFill>
        <p:spPr>
          <a:xfrm>
            <a:off x="6927330" y="1861237"/>
            <a:ext cx="472800" cy="491914"/>
          </a:xfrm>
          <a:prstGeom prst="rect">
            <a:avLst/>
          </a:prstGeom>
          <a:noFill/>
          <a:ln>
            <a:noFill/>
          </a:ln>
        </p:spPr>
      </p:pic>
      <p:pic>
        <p:nvPicPr>
          <p:cNvPr id="792" name="Google Shape;792;p68" title="Icons for PIO Strategy Presentation.png"/>
          <p:cNvPicPr preferRelativeResize="0"/>
          <p:nvPr/>
        </p:nvPicPr>
        <p:blipFill rotWithShape="1">
          <a:blip r:embed="rId3">
            <a:alphaModFix/>
          </a:blip>
          <a:srcRect b="73801" l="26950" r="46130" t="0"/>
          <a:stretch/>
        </p:blipFill>
        <p:spPr>
          <a:xfrm>
            <a:off x="7093677" y="2375411"/>
            <a:ext cx="379575" cy="369425"/>
          </a:xfrm>
          <a:prstGeom prst="rect">
            <a:avLst/>
          </a:prstGeom>
          <a:noFill/>
          <a:ln>
            <a:noFill/>
          </a:ln>
        </p:spPr>
      </p:pic>
      <p:pic>
        <p:nvPicPr>
          <p:cNvPr id="793" name="Google Shape;793;p68" title="Icons for PIO Strategy Presentation (2).png"/>
          <p:cNvPicPr preferRelativeResize="0"/>
          <p:nvPr/>
        </p:nvPicPr>
        <p:blipFill rotWithShape="1">
          <a:blip r:embed="rId4">
            <a:alphaModFix/>
          </a:blip>
          <a:srcRect b="17533" l="30349" r="44853" t="55711"/>
          <a:stretch/>
        </p:blipFill>
        <p:spPr>
          <a:xfrm>
            <a:off x="6708901" y="1415425"/>
            <a:ext cx="413950" cy="446640"/>
          </a:xfrm>
          <a:prstGeom prst="rect">
            <a:avLst/>
          </a:prstGeom>
          <a:noFill/>
          <a:ln>
            <a:noFill/>
          </a:ln>
        </p:spPr>
      </p:pic>
      <p:pic>
        <p:nvPicPr>
          <p:cNvPr id="794" name="Google Shape;794;p68" title="Icons for PIO Strategy Presentation (2).png"/>
          <p:cNvPicPr preferRelativeResize="0"/>
          <p:nvPr/>
        </p:nvPicPr>
        <p:blipFill rotWithShape="1">
          <a:blip r:embed="rId4">
            <a:alphaModFix/>
          </a:blip>
          <a:srcRect b="72024" l="55474" r="18321" t="0"/>
          <a:stretch/>
        </p:blipFill>
        <p:spPr>
          <a:xfrm>
            <a:off x="6634511" y="3234841"/>
            <a:ext cx="472800" cy="504761"/>
          </a:xfrm>
          <a:prstGeom prst="rect">
            <a:avLst/>
          </a:prstGeom>
          <a:noFill/>
          <a:ln>
            <a:noFill/>
          </a:ln>
        </p:spPr>
      </p:pic>
      <p:pic>
        <p:nvPicPr>
          <p:cNvPr id="795" name="Google Shape;795;p68" title="Icons for PIO Strategy Presentation (2).png"/>
          <p:cNvPicPr preferRelativeResize="0"/>
          <p:nvPr/>
        </p:nvPicPr>
        <p:blipFill rotWithShape="1">
          <a:blip r:embed="rId4">
            <a:alphaModFix/>
          </a:blip>
          <a:srcRect b="0" l="0" r="71086" t="81059"/>
          <a:stretch/>
        </p:blipFill>
        <p:spPr>
          <a:xfrm>
            <a:off x="5960078" y="3450571"/>
            <a:ext cx="681831" cy="446650"/>
          </a:xfrm>
          <a:prstGeom prst="rect">
            <a:avLst/>
          </a:prstGeom>
          <a:noFill/>
          <a:ln>
            <a:noFill/>
          </a:ln>
        </p:spPr>
      </p:pic>
      <p:pic>
        <p:nvPicPr>
          <p:cNvPr id="796" name="Google Shape;796;p68" title="Icons for PIO Strategy Presentation (2).png"/>
          <p:cNvPicPr preferRelativeResize="0"/>
          <p:nvPr/>
        </p:nvPicPr>
        <p:blipFill rotWithShape="1">
          <a:blip r:embed="rId4">
            <a:alphaModFix/>
          </a:blip>
          <a:srcRect b="17080" l="57718" r="9560" t="52901"/>
          <a:stretch/>
        </p:blipFill>
        <p:spPr>
          <a:xfrm>
            <a:off x="5480270" y="3285454"/>
            <a:ext cx="413950" cy="379774"/>
          </a:xfrm>
          <a:prstGeom prst="rect">
            <a:avLst/>
          </a:prstGeom>
          <a:noFill/>
          <a:ln>
            <a:noFill/>
          </a:ln>
        </p:spPr>
      </p:pic>
      <p:pic>
        <p:nvPicPr>
          <p:cNvPr id="797" name="Google Shape;797;p68" title="Icons for PIO Strategy Presentation (2).png"/>
          <p:cNvPicPr preferRelativeResize="0"/>
          <p:nvPr/>
        </p:nvPicPr>
        <p:blipFill rotWithShape="1">
          <a:blip r:embed="rId4">
            <a:alphaModFix/>
          </a:blip>
          <a:srcRect b="50139" l="55824" r="18632" t="27940"/>
          <a:stretch/>
        </p:blipFill>
        <p:spPr>
          <a:xfrm>
            <a:off x="5127941" y="1916277"/>
            <a:ext cx="413950" cy="355251"/>
          </a:xfrm>
          <a:prstGeom prst="rect">
            <a:avLst/>
          </a:prstGeom>
          <a:noFill/>
          <a:ln>
            <a:noFill/>
          </a:ln>
        </p:spPr>
      </p:pic>
      <p:pic>
        <p:nvPicPr>
          <p:cNvPr id="798" name="Google Shape;798;p68" title="Icons for PIO Strategy Presentation (2).png"/>
          <p:cNvPicPr preferRelativeResize="0"/>
          <p:nvPr/>
        </p:nvPicPr>
        <p:blipFill rotWithShape="1">
          <a:blip r:embed="rId4">
            <a:alphaModFix/>
          </a:blip>
          <a:srcRect b="46715" l="3520" r="73808" t="28391"/>
          <a:stretch/>
        </p:blipFill>
        <p:spPr>
          <a:xfrm>
            <a:off x="5081348" y="2363350"/>
            <a:ext cx="379575" cy="416795"/>
          </a:xfrm>
          <a:prstGeom prst="rect">
            <a:avLst/>
          </a:prstGeom>
          <a:noFill/>
          <a:ln>
            <a:noFill/>
          </a:ln>
        </p:spPr>
      </p:pic>
      <p:pic>
        <p:nvPicPr>
          <p:cNvPr id="799" name="Google Shape;799;p68" title="Icons for PIO Strategy Presentation (3).png"/>
          <p:cNvPicPr preferRelativeResize="0"/>
          <p:nvPr/>
        </p:nvPicPr>
        <p:blipFill>
          <a:blip r:embed="rId5">
            <a:alphaModFix/>
          </a:blip>
          <a:stretch>
            <a:fillRect/>
          </a:stretch>
        </p:blipFill>
        <p:spPr>
          <a:xfrm>
            <a:off x="5151268" y="2744825"/>
            <a:ext cx="551225" cy="551225"/>
          </a:xfrm>
          <a:prstGeom prst="rect">
            <a:avLst/>
          </a:prstGeom>
          <a:noFill/>
          <a:ln>
            <a:noFill/>
          </a:ln>
        </p:spPr>
      </p:pic>
      <p:pic>
        <p:nvPicPr>
          <p:cNvPr id="800" name="Google Shape;800;p68" title="Icons for PIO Strategy Presentation (6).png"/>
          <p:cNvPicPr preferRelativeResize="0"/>
          <p:nvPr/>
        </p:nvPicPr>
        <p:blipFill rotWithShape="1">
          <a:blip r:embed="rId6">
            <a:alphaModFix/>
          </a:blip>
          <a:srcRect b="26577" l="27992" r="29505" t="27990"/>
          <a:stretch/>
        </p:blipFill>
        <p:spPr>
          <a:xfrm>
            <a:off x="228600" y="4574289"/>
            <a:ext cx="465300" cy="49738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69"/>
          <p:cNvSpPr txBox="1"/>
          <p:nvPr>
            <p:ph type="title"/>
          </p:nvPr>
        </p:nvSpPr>
        <p:spPr>
          <a:xfrm>
            <a:off x="228600" y="399325"/>
            <a:ext cx="52542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PLANNING</a:t>
            </a:r>
            <a:endParaRPr>
              <a:solidFill>
                <a:schemeClr val="accent1"/>
              </a:solidFill>
            </a:endParaRPr>
          </a:p>
          <a:p>
            <a:pPr indent="0" lvl="0" marL="0" rtl="0" algn="l">
              <a:spcBef>
                <a:spcPts val="0"/>
              </a:spcBef>
              <a:spcAft>
                <a:spcPts val="0"/>
              </a:spcAft>
              <a:buNone/>
            </a:pPr>
            <a:r>
              <a:rPr lang="en" sz="2200"/>
              <a:t>Narrow Down Audiences</a:t>
            </a:r>
            <a:endParaRPr sz="2200"/>
          </a:p>
        </p:txBody>
      </p:sp>
      <p:sp>
        <p:nvSpPr>
          <p:cNvPr id="806" name="Google Shape;806;p69"/>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07" name="Google Shape;807;p69"/>
          <p:cNvSpPr txBox="1"/>
          <p:nvPr>
            <p:ph idx="4294967295" type="subTitle"/>
          </p:nvPr>
        </p:nvSpPr>
        <p:spPr>
          <a:xfrm>
            <a:off x="3285775" y="13820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There is no “general public”</a:t>
            </a:r>
            <a:endParaRPr sz="1795">
              <a:solidFill>
                <a:schemeClr val="accent4"/>
              </a:solidFill>
              <a:latin typeface="DM Sans Light"/>
              <a:ea typeface="DM Sans Light"/>
              <a:cs typeface="DM Sans Light"/>
              <a:sym typeface="DM Sans Light"/>
            </a:endParaRPr>
          </a:p>
        </p:txBody>
      </p:sp>
      <p:sp>
        <p:nvSpPr>
          <p:cNvPr id="808" name="Google Shape;808;p69"/>
          <p:cNvSpPr/>
          <p:nvPr/>
        </p:nvSpPr>
        <p:spPr>
          <a:xfrm>
            <a:off x="3113563" y="20900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09" name="Google Shape;809;p69"/>
          <p:cNvSpPr/>
          <p:nvPr/>
        </p:nvSpPr>
        <p:spPr>
          <a:xfrm>
            <a:off x="3113563" y="266121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10" name="Google Shape;810;p69"/>
          <p:cNvSpPr txBox="1"/>
          <p:nvPr>
            <p:ph idx="4294967295" type="subTitle"/>
          </p:nvPr>
        </p:nvSpPr>
        <p:spPr>
          <a:xfrm>
            <a:off x="3285775" y="24327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Segment by relevance and impact</a:t>
            </a:r>
            <a:endParaRPr sz="1795">
              <a:solidFill>
                <a:schemeClr val="accent4"/>
              </a:solidFill>
              <a:latin typeface="DM Sans Light"/>
              <a:ea typeface="DM Sans Light"/>
              <a:cs typeface="DM Sans Light"/>
              <a:sym typeface="DM Sans Light"/>
            </a:endParaRPr>
          </a:p>
        </p:txBody>
      </p:sp>
      <p:sp>
        <p:nvSpPr>
          <p:cNvPr id="811" name="Google Shape;811;p69"/>
          <p:cNvSpPr txBox="1"/>
          <p:nvPr/>
        </p:nvSpPr>
        <p:spPr>
          <a:xfrm>
            <a:off x="3362400" y="1947450"/>
            <a:ext cx="4219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Define who matters most</a:t>
            </a:r>
            <a:endParaRPr sz="2000">
              <a:solidFill>
                <a:srgbClr val="666666"/>
              </a:solidFill>
              <a:latin typeface="DM Sans"/>
              <a:ea typeface="DM Sans"/>
              <a:cs typeface="DM Sans"/>
              <a:sym typeface="DM Sans"/>
            </a:endParaRPr>
          </a:p>
        </p:txBody>
      </p:sp>
      <p:sp>
        <p:nvSpPr>
          <p:cNvPr id="812" name="Google Shape;812;p69"/>
          <p:cNvSpPr/>
          <p:nvPr/>
        </p:nvSpPr>
        <p:spPr>
          <a:xfrm>
            <a:off x="3113563" y="316329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13" name="Google Shape;813;p69"/>
          <p:cNvSpPr txBox="1"/>
          <p:nvPr/>
        </p:nvSpPr>
        <p:spPr>
          <a:xfrm>
            <a:off x="3362400" y="3020700"/>
            <a:ext cx="4219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Prioritize Strategically</a:t>
            </a:r>
            <a:endParaRPr sz="2000">
              <a:solidFill>
                <a:srgbClr val="666666"/>
              </a:solidFill>
              <a:latin typeface="DM Sans"/>
              <a:ea typeface="DM Sans"/>
              <a:cs typeface="DM Sans"/>
              <a:sym typeface="DM Sans"/>
            </a:endParaRPr>
          </a:p>
        </p:txBody>
      </p:sp>
      <p:pic>
        <p:nvPicPr>
          <p:cNvPr id="814" name="Google Shape;814;p69"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gtEl>
                                        <p:attrNameLst>
                                          <p:attrName>style.visibility</p:attrName>
                                        </p:attrNameLst>
                                      </p:cBhvr>
                                      <p:to>
                                        <p:strVal val="visible"/>
                                      </p:to>
                                    </p:set>
                                    <p:animEffect filter="fade" transition="in">
                                      <p:cBhvr>
                                        <p:cTn dur="1000"/>
                                        <p:tgtEl>
                                          <p:spTgt spid="806"/>
                                        </p:tgtEl>
                                      </p:cBhvr>
                                    </p:animEffect>
                                  </p:childTnLst>
                                </p:cTn>
                              </p:par>
                              <p:par>
                                <p:cTn fill="hold" nodeType="withEffect" presetClass="entr" presetID="2" presetSubtype="2">
                                  <p:stCondLst>
                                    <p:cond delay="0"/>
                                  </p:stCondLst>
                                  <p:childTnLst>
                                    <p:set>
                                      <p:cBhvr>
                                        <p:cTn dur="1" fill="hold">
                                          <p:stCondLst>
                                            <p:cond delay="0"/>
                                          </p:stCondLst>
                                        </p:cTn>
                                        <p:tgtEl>
                                          <p:spTgt spid="807"/>
                                        </p:tgtEl>
                                        <p:attrNameLst>
                                          <p:attrName>style.visibility</p:attrName>
                                        </p:attrNameLst>
                                      </p:cBhvr>
                                      <p:to>
                                        <p:strVal val="visible"/>
                                      </p:to>
                                    </p:set>
                                    <p:anim calcmode="lin" valueType="num">
                                      <p:cBhvr additive="base">
                                        <p:cTn dur="1000"/>
                                        <p:tgtEl>
                                          <p:spTgt spid="80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8"/>
                                        </p:tgtEl>
                                        <p:attrNameLst>
                                          <p:attrName>style.visibility</p:attrName>
                                        </p:attrNameLst>
                                      </p:cBhvr>
                                      <p:to>
                                        <p:strVal val="visible"/>
                                      </p:to>
                                    </p:set>
                                    <p:animEffect filter="fade" transition="in">
                                      <p:cBhvr>
                                        <p:cTn dur="1000"/>
                                        <p:tgtEl>
                                          <p:spTgt spid="808"/>
                                        </p:tgtEl>
                                      </p:cBhvr>
                                    </p:animEffect>
                                  </p:childTnLst>
                                </p:cTn>
                              </p:par>
                              <p:par>
                                <p:cTn fill="hold" nodeType="withEffect" presetClass="entr" presetID="2" presetSubtype="2">
                                  <p:stCondLst>
                                    <p:cond delay="0"/>
                                  </p:stCondLst>
                                  <p:childTnLst>
                                    <p:set>
                                      <p:cBhvr>
                                        <p:cTn dur="1" fill="hold">
                                          <p:stCondLst>
                                            <p:cond delay="0"/>
                                          </p:stCondLst>
                                        </p:cTn>
                                        <p:tgtEl>
                                          <p:spTgt spid="811"/>
                                        </p:tgtEl>
                                        <p:attrNameLst>
                                          <p:attrName>style.visibility</p:attrName>
                                        </p:attrNameLst>
                                      </p:cBhvr>
                                      <p:to>
                                        <p:strVal val="visible"/>
                                      </p:to>
                                    </p:set>
                                    <p:anim calcmode="lin" valueType="num">
                                      <p:cBhvr additive="base">
                                        <p:cTn dur="1000"/>
                                        <p:tgtEl>
                                          <p:spTgt spid="81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9"/>
                                        </p:tgtEl>
                                        <p:attrNameLst>
                                          <p:attrName>style.visibility</p:attrName>
                                        </p:attrNameLst>
                                      </p:cBhvr>
                                      <p:to>
                                        <p:strVal val="visible"/>
                                      </p:to>
                                    </p:set>
                                    <p:animEffect filter="fade" transition="in">
                                      <p:cBhvr>
                                        <p:cTn dur="1000"/>
                                        <p:tgtEl>
                                          <p:spTgt spid="809"/>
                                        </p:tgtEl>
                                      </p:cBhvr>
                                    </p:animEffect>
                                  </p:childTnLst>
                                </p:cTn>
                              </p:par>
                              <p:par>
                                <p:cTn fill="hold" nodeType="withEffect" presetClass="entr" presetID="2" presetSubtype="2">
                                  <p:stCondLst>
                                    <p:cond delay="0"/>
                                  </p:stCondLst>
                                  <p:childTnLst>
                                    <p:set>
                                      <p:cBhvr>
                                        <p:cTn dur="1" fill="hold">
                                          <p:stCondLst>
                                            <p:cond delay="0"/>
                                          </p:stCondLst>
                                        </p:cTn>
                                        <p:tgtEl>
                                          <p:spTgt spid="810"/>
                                        </p:tgtEl>
                                        <p:attrNameLst>
                                          <p:attrName>style.visibility</p:attrName>
                                        </p:attrNameLst>
                                      </p:cBhvr>
                                      <p:to>
                                        <p:strVal val="visible"/>
                                      </p:to>
                                    </p:set>
                                    <p:anim calcmode="lin" valueType="num">
                                      <p:cBhvr additive="base">
                                        <p:cTn dur="1000"/>
                                        <p:tgtEl>
                                          <p:spTgt spid="81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1000"/>
                                        <p:tgtEl>
                                          <p:spTgt spid="812"/>
                                        </p:tgtEl>
                                      </p:cBhvr>
                                    </p:animEffect>
                                  </p:childTnLst>
                                </p:cTn>
                              </p:par>
                              <p:par>
                                <p:cTn fill="hold" nodeType="withEffect" presetClass="entr" presetID="2" presetSubtype="2">
                                  <p:stCondLst>
                                    <p:cond delay="0"/>
                                  </p:stCondLst>
                                  <p:childTnLst>
                                    <p:set>
                                      <p:cBhvr>
                                        <p:cTn dur="1" fill="hold">
                                          <p:stCondLst>
                                            <p:cond delay="0"/>
                                          </p:stCondLst>
                                        </p:cTn>
                                        <p:tgtEl>
                                          <p:spTgt spid="813"/>
                                        </p:tgtEl>
                                        <p:attrNameLst>
                                          <p:attrName>style.visibility</p:attrName>
                                        </p:attrNameLst>
                                      </p:cBhvr>
                                      <p:to>
                                        <p:strVal val="visible"/>
                                      </p:to>
                                    </p:set>
                                    <p:anim calcmode="lin" valueType="num">
                                      <p:cBhvr additive="base">
                                        <p:cTn dur="1000"/>
                                        <p:tgtEl>
                                          <p:spTgt spid="81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70"/>
          <p:cNvSpPr txBox="1"/>
          <p:nvPr>
            <p:ph type="title"/>
          </p:nvPr>
        </p:nvSpPr>
        <p:spPr>
          <a:xfrm>
            <a:off x="228600" y="399325"/>
            <a:ext cx="52542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PLANNING</a:t>
            </a:r>
            <a:endParaRPr>
              <a:solidFill>
                <a:schemeClr val="accent1"/>
              </a:solidFill>
            </a:endParaRPr>
          </a:p>
          <a:p>
            <a:pPr indent="0" lvl="0" marL="0" rtl="0" algn="l">
              <a:spcBef>
                <a:spcPts val="0"/>
              </a:spcBef>
              <a:spcAft>
                <a:spcPts val="0"/>
              </a:spcAft>
              <a:buNone/>
            </a:pPr>
            <a:r>
              <a:rPr lang="en" sz="2200"/>
              <a:t>Determine Strategies</a:t>
            </a:r>
            <a:endParaRPr sz="2200"/>
          </a:p>
        </p:txBody>
      </p:sp>
      <p:sp>
        <p:nvSpPr>
          <p:cNvPr id="820" name="Google Shape;820;p70"/>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21" name="Google Shape;821;p70"/>
          <p:cNvSpPr txBox="1"/>
          <p:nvPr>
            <p:ph idx="4294967295" type="subTitle"/>
          </p:nvPr>
        </p:nvSpPr>
        <p:spPr>
          <a:xfrm>
            <a:off x="3285775" y="13820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Strategies are the big picture - “the how”</a:t>
            </a:r>
            <a:endParaRPr sz="1795">
              <a:solidFill>
                <a:schemeClr val="accent4"/>
              </a:solidFill>
              <a:latin typeface="DM Sans Light"/>
              <a:ea typeface="DM Sans Light"/>
              <a:cs typeface="DM Sans Light"/>
              <a:sym typeface="DM Sans Light"/>
            </a:endParaRPr>
          </a:p>
        </p:txBody>
      </p:sp>
      <p:sp>
        <p:nvSpPr>
          <p:cNvPr id="822" name="Google Shape;822;p70"/>
          <p:cNvSpPr/>
          <p:nvPr/>
        </p:nvSpPr>
        <p:spPr>
          <a:xfrm>
            <a:off x="3113563" y="20900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23" name="Google Shape;823;p70"/>
          <p:cNvSpPr/>
          <p:nvPr/>
        </p:nvSpPr>
        <p:spPr>
          <a:xfrm>
            <a:off x="3113563" y="266121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24" name="Google Shape;824;p70"/>
          <p:cNvSpPr txBox="1"/>
          <p:nvPr>
            <p:ph idx="4294967295" type="subTitle"/>
          </p:nvPr>
        </p:nvSpPr>
        <p:spPr>
          <a:xfrm>
            <a:off x="3285775" y="24327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Leverage research insights</a:t>
            </a:r>
            <a:endParaRPr sz="1795">
              <a:solidFill>
                <a:schemeClr val="accent4"/>
              </a:solidFill>
              <a:latin typeface="DM Sans Light"/>
              <a:ea typeface="DM Sans Light"/>
              <a:cs typeface="DM Sans Light"/>
              <a:sym typeface="DM Sans Light"/>
            </a:endParaRPr>
          </a:p>
        </p:txBody>
      </p:sp>
      <p:sp>
        <p:nvSpPr>
          <p:cNvPr id="825" name="Google Shape;825;p70"/>
          <p:cNvSpPr txBox="1"/>
          <p:nvPr/>
        </p:nvSpPr>
        <p:spPr>
          <a:xfrm>
            <a:off x="3362400" y="1947450"/>
            <a:ext cx="4219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Align with objectives</a:t>
            </a:r>
            <a:endParaRPr sz="2000">
              <a:solidFill>
                <a:srgbClr val="666666"/>
              </a:solidFill>
              <a:latin typeface="DM Sans"/>
              <a:ea typeface="DM Sans"/>
              <a:cs typeface="DM Sans"/>
              <a:sym typeface="DM Sans"/>
            </a:endParaRPr>
          </a:p>
        </p:txBody>
      </p:sp>
      <p:sp>
        <p:nvSpPr>
          <p:cNvPr id="826" name="Google Shape;826;p70"/>
          <p:cNvSpPr/>
          <p:nvPr/>
        </p:nvSpPr>
        <p:spPr>
          <a:xfrm>
            <a:off x="3113563" y="316329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27" name="Google Shape;827;p70"/>
          <p:cNvSpPr txBox="1"/>
          <p:nvPr/>
        </p:nvSpPr>
        <p:spPr>
          <a:xfrm>
            <a:off x="3362400" y="3020700"/>
            <a:ext cx="4219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Stay audience-centered - the “who”</a:t>
            </a:r>
            <a:endParaRPr sz="2000">
              <a:solidFill>
                <a:srgbClr val="666666"/>
              </a:solidFill>
              <a:latin typeface="DM Sans"/>
              <a:ea typeface="DM Sans"/>
              <a:cs typeface="DM Sans"/>
              <a:sym typeface="DM Sans"/>
            </a:endParaRPr>
          </a:p>
        </p:txBody>
      </p:sp>
      <p:pic>
        <p:nvPicPr>
          <p:cNvPr id="828" name="Google Shape;828;p70" title="Icons for PIO Strategy Presentation (6).png"/>
          <p:cNvPicPr preferRelativeResize="0"/>
          <p:nvPr/>
        </p:nvPicPr>
        <p:blipFill rotWithShape="1">
          <a:blip r:embed="rId3">
            <a:alphaModFix/>
          </a:blip>
          <a:srcRect b="26577" l="27992" r="29505" t="27990"/>
          <a:stretch/>
        </p:blipFill>
        <p:spPr>
          <a:xfrm>
            <a:off x="228600" y="4574289"/>
            <a:ext cx="465300" cy="4973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0"/>
                                        </p:tgtEl>
                                        <p:attrNameLst>
                                          <p:attrName>style.visibility</p:attrName>
                                        </p:attrNameLst>
                                      </p:cBhvr>
                                      <p:to>
                                        <p:strVal val="visible"/>
                                      </p:to>
                                    </p:set>
                                    <p:animEffect filter="fade" transition="in">
                                      <p:cBhvr>
                                        <p:cTn dur="1000"/>
                                        <p:tgtEl>
                                          <p:spTgt spid="820"/>
                                        </p:tgtEl>
                                      </p:cBhvr>
                                    </p:animEffect>
                                  </p:childTnLst>
                                </p:cTn>
                              </p:par>
                              <p:par>
                                <p:cTn fill="hold" nodeType="withEffect" presetClass="entr" presetID="2" presetSubtype="2">
                                  <p:stCondLst>
                                    <p:cond delay="0"/>
                                  </p:stCondLst>
                                  <p:childTnLst>
                                    <p:set>
                                      <p:cBhvr>
                                        <p:cTn dur="1" fill="hold">
                                          <p:stCondLst>
                                            <p:cond delay="0"/>
                                          </p:stCondLst>
                                        </p:cTn>
                                        <p:tgtEl>
                                          <p:spTgt spid="821"/>
                                        </p:tgtEl>
                                        <p:attrNameLst>
                                          <p:attrName>style.visibility</p:attrName>
                                        </p:attrNameLst>
                                      </p:cBhvr>
                                      <p:to>
                                        <p:strVal val="visible"/>
                                      </p:to>
                                    </p:set>
                                    <p:anim calcmode="lin" valueType="num">
                                      <p:cBhvr additive="base">
                                        <p:cTn dur="1000"/>
                                        <p:tgtEl>
                                          <p:spTgt spid="82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2"/>
                                        </p:tgtEl>
                                        <p:attrNameLst>
                                          <p:attrName>style.visibility</p:attrName>
                                        </p:attrNameLst>
                                      </p:cBhvr>
                                      <p:to>
                                        <p:strVal val="visible"/>
                                      </p:to>
                                    </p:set>
                                    <p:animEffect filter="fade" transition="in">
                                      <p:cBhvr>
                                        <p:cTn dur="1000"/>
                                        <p:tgtEl>
                                          <p:spTgt spid="822"/>
                                        </p:tgtEl>
                                      </p:cBhvr>
                                    </p:animEffect>
                                  </p:childTnLst>
                                </p:cTn>
                              </p:par>
                              <p:par>
                                <p:cTn fill="hold" nodeType="withEffect" presetClass="entr" presetID="2" presetSubtype="2">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1000"/>
                                        <p:tgtEl>
                                          <p:spTgt spid="82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gtEl>
                                        <p:attrNameLst>
                                          <p:attrName>style.visibility</p:attrName>
                                        </p:attrNameLst>
                                      </p:cBhvr>
                                      <p:to>
                                        <p:strVal val="visible"/>
                                      </p:to>
                                    </p:set>
                                    <p:animEffect filter="fade" transition="in">
                                      <p:cBhvr>
                                        <p:cTn dur="1000"/>
                                        <p:tgtEl>
                                          <p:spTgt spid="823"/>
                                        </p:tgtEl>
                                      </p:cBhvr>
                                    </p:animEffect>
                                  </p:childTnLst>
                                </p:cTn>
                              </p:par>
                              <p:par>
                                <p:cTn fill="hold" nodeType="withEffect" presetClass="entr" presetID="2" presetSubtype="2">
                                  <p:stCondLst>
                                    <p:cond delay="0"/>
                                  </p:stCondLst>
                                  <p:childTnLst>
                                    <p:set>
                                      <p:cBhvr>
                                        <p:cTn dur="1" fill="hold">
                                          <p:stCondLst>
                                            <p:cond delay="0"/>
                                          </p:stCondLst>
                                        </p:cTn>
                                        <p:tgtEl>
                                          <p:spTgt spid="824"/>
                                        </p:tgtEl>
                                        <p:attrNameLst>
                                          <p:attrName>style.visibility</p:attrName>
                                        </p:attrNameLst>
                                      </p:cBhvr>
                                      <p:to>
                                        <p:strVal val="visible"/>
                                      </p:to>
                                    </p:set>
                                    <p:anim calcmode="lin" valueType="num">
                                      <p:cBhvr additive="base">
                                        <p:cTn dur="1000"/>
                                        <p:tgtEl>
                                          <p:spTgt spid="82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6"/>
                                        </p:tgtEl>
                                        <p:attrNameLst>
                                          <p:attrName>style.visibility</p:attrName>
                                        </p:attrNameLst>
                                      </p:cBhvr>
                                      <p:to>
                                        <p:strVal val="visible"/>
                                      </p:to>
                                    </p:set>
                                    <p:animEffect filter="fade" transition="in">
                                      <p:cBhvr>
                                        <p:cTn dur="1000"/>
                                        <p:tgtEl>
                                          <p:spTgt spid="826"/>
                                        </p:tgtEl>
                                      </p:cBhvr>
                                    </p:animEffect>
                                  </p:childTnLst>
                                </p:cTn>
                              </p:par>
                              <p:par>
                                <p:cTn fill="hold" nodeType="withEffect" presetClass="entr" presetID="2" presetSubtype="2">
                                  <p:stCondLst>
                                    <p:cond delay="0"/>
                                  </p:stCondLst>
                                  <p:childTnLst>
                                    <p:set>
                                      <p:cBhvr>
                                        <p:cTn dur="1" fill="hold">
                                          <p:stCondLst>
                                            <p:cond delay="0"/>
                                          </p:stCondLst>
                                        </p:cTn>
                                        <p:tgtEl>
                                          <p:spTgt spid="827"/>
                                        </p:tgtEl>
                                        <p:attrNameLst>
                                          <p:attrName>style.visibility</p:attrName>
                                        </p:attrNameLst>
                                      </p:cBhvr>
                                      <p:to>
                                        <p:strVal val="visible"/>
                                      </p:to>
                                    </p:set>
                                    <p:anim calcmode="lin" valueType="num">
                                      <p:cBhvr additive="base">
                                        <p:cTn dur="1000"/>
                                        <p:tgtEl>
                                          <p:spTgt spid="82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71"/>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PLANNING &amp; RESULTS</a:t>
            </a:r>
            <a:endParaRPr>
              <a:solidFill>
                <a:schemeClr val="accent1"/>
              </a:solidFill>
            </a:endParaRPr>
          </a:p>
          <a:p>
            <a:pPr indent="0" lvl="0" marL="0" rtl="0" algn="l">
              <a:spcBef>
                <a:spcPts val="0"/>
              </a:spcBef>
              <a:spcAft>
                <a:spcPts val="0"/>
              </a:spcAft>
              <a:buNone/>
            </a:pPr>
            <a:r>
              <a:rPr lang="en" sz="2300"/>
              <a:t>(RPIE Process)</a:t>
            </a:r>
            <a:endParaRPr sz="2300"/>
          </a:p>
        </p:txBody>
      </p:sp>
      <p:grpSp>
        <p:nvGrpSpPr>
          <p:cNvPr id="834" name="Google Shape;834;p71"/>
          <p:cNvGrpSpPr/>
          <p:nvPr/>
        </p:nvGrpSpPr>
        <p:grpSpPr>
          <a:xfrm>
            <a:off x="3720150" y="18400"/>
            <a:ext cx="5113028" cy="5106699"/>
            <a:chOff x="3720150" y="49025"/>
            <a:chExt cx="5113028" cy="5106699"/>
          </a:xfrm>
        </p:grpSpPr>
        <p:sp>
          <p:nvSpPr>
            <p:cNvPr id="835" name="Google Shape;835;p71"/>
            <p:cNvSpPr/>
            <p:nvPr/>
          </p:nvSpPr>
          <p:spPr>
            <a:xfrm>
              <a:off x="4484637" y="787560"/>
              <a:ext cx="3602400" cy="360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836" name="Google Shape;836;p71"/>
            <p:cNvSpPr/>
            <p:nvPr/>
          </p:nvSpPr>
          <p:spPr>
            <a:xfrm rot="-8100000">
              <a:off x="4484665" y="807210"/>
              <a:ext cx="3602426" cy="3602426"/>
            </a:xfrm>
            <a:prstGeom prst="pie">
              <a:avLst>
                <a:gd fmla="val 0" name="adj1"/>
                <a:gd fmla="val 5437959"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837" name="Google Shape;837;p71"/>
            <p:cNvSpPr/>
            <p:nvPr/>
          </p:nvSpPr>
          <p:spPr>
            <a:xfrm rot="8100000">
              <a:off x="4479489" y="795112"/>
              <a:ext cx="3602426" cy="3602426"/>
            </a:xfrm>
            <a:prstGeom prst="pie">
              <a:avLst>
                <a:gd fmla="val 0" name="adj1"/>
                <a:gd fmla="val 5437959" name="adj2"/>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838" name="Google Shape;838;p71"/>
            <p:cNvSpPr/>
            <p:nvPr/>
          </p:nvSpPr>
          <p:spPr>
            <a:xfrm rot="2700000">
              <a:off x="4484665" y="801057"/>
              <a:ext cx="3602426" cy="3602426"/>
            </a:xfrm>
            <a:prstGeom prst="pie">
              <a:avLst>
                <a:gd fmla="val 0" name="adj1"/>
                <a:gd fmla="val 5437959"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839" name="Google Shape;839;p71"/>
            <p:cNvSpPr/>
            <p:nvPr/>
          </p:nvSpPr>
          <p:spPr>
            <a:xfrm>
              <a:off x="5522958" y="1827021"/>
              <a:ext cx="1524900" cy="1524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Forum"/>
                  <a:ea typeface="Forum"/>
                  <a:cs typeface="Forum"/>
                  <a:sym typeface="Forum"/>
                </a:rPr>
                <a:t>RPIE</a:t>
              </a:r>
              <a:endParaRPr sz="3100">
                <a:solidFill>
                  <a:schemeClr val="lt1"/>
                </a:solidFill>
                <a:latin typeface="Forum"/>
                <a:ea typeface="Forum"/>
                <a:cs typeface="Forum"/>
                <a:sym typeface="Forum"/>
              </a:endParaRPr>
            </a:p>
          </p:txBody>
        </p:sp>
        <p:grpSp>
          <p:nvGrpSpPr>
            <p:cNvPr id="840" name="Google Shape;840;p71"/>
            <p:cNvGrpSpPr/>
            <p:nvPr/>
          </p:nvGrpSpPr>
          <p:grpSpPr>
            <a:xfrm>
              <a:off x="3720150" y="1895400"/>
              <a:ext cx="1556600" cy="1342625"/>
              <a:chOff x="3720150" y="1895400"/>
              <a:chExt cx="1556600" cy="1342625"/>
            </a:xfrm>
          </p:grpSpPr>
          <p:sp>
            <p:nvSpPr>
              <p:cNvPr id="841" name="Google Shape;841;p71"/>
              <p:cNvSpPr txBox="1"/>
              <p:nvPr/>
            </p:nvSpPr>
            <p:spPr>
              <a:xfrm>
                <a:off x="3720150" y="2444200"/>
                <a:ext cx="669600" cy="1539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lang="en" sz="1000">
                    <a:solidFill>
                      <a:schemeClr val="lt1"/>
                    </a:solidFill>
                    <a:latin typeface="DM Sans"/>
                    <a:ea typeface="DM Sans"/>
                    <a:cs typeface="DM Sans"/>
                    <a:sym typeface="DM Sans"/>
                  </a:rPr>
                  <a:t>Evaluation</a:t>
                </a:r>
                <a:endParaRPr b="1" sz="1000">
                  <a:solidFill>
                    <a:schemeClr val="lt1"/>
                  </a:solidFill>
                  <a:latin typeface="DM Sans"/>
                  <a:ea typeface="DM Sans"/>
                  <a:cs typeface="DM Sans"/>
                  <a:sym typeface="DM Sans"/>
                </a:endParaRPr>
              </a:p>
            </p:txBody>
          </p:sp>
          <p:grpSp>
            <p:nvGrpSpPr>
              <p:cNvPr id="842" name="Google Shape;842;p71"/>
              <p:cNvGrpSpPr/>
              <p:nvPr/>
            </p:nvGrpSpPr>
            <p:grpSpPr>
              <a:xfrm>
                <a:off x="4592945" y="1895400"/>
                <a:ext cx="683805" cy="1342625"/>
                <a:chOff x="4592945" y="1895400"/>
                <a:chExt cx="683805" cy="1342625"/>
              </a:xfrm>
            </p:grpSpPr>
            <p:sp>
              <p:nvSpPr>
                <p:cNvPr id="843" name="Google Shape;843;p71"/>
                <p:cNvSpPr txBox="1"/>
                <p:nvPr/>
              </p:nvSpPr>
              <p:spPr>
                <a:xfrm>
                  <a:off x="4607150" y="2868725"/>
                  <a:ext cx="6696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Make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Adjustments</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For the future</a:t>
                  </a:r>
                  <a:endParaRPr sz="800">
                    <a:solidFill>
                      <a:schemeClr val="lt1"/>
                    </a:solidFill>
                    <a:latin typeface="DM Sans"/>
                    <a:ea typeface="DM Sans"/>
                    <a:cs typeface="DM Sans"/>
                    <a:sym typeface="DM Sans"/>
                  </a:endParaRPr>
                </a:p>
              </p:txBody>
            </p:sp>
            <p:sp>
              <p:nvSpPr>
                <p:cNvPr id="844" name="Google Shape;844;p71"/>
                <p:cNvSpPr txBox="1"/>
                <p:nvPr/>
              </p:nvSpPr>
              <p:spPr>
                <a:xfrm>
                  <a:off x="4592945" y="2427203"/>
                  <a:ext cx="435300" cy="246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Analyze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Data</a:t>
                  </a:r>
                  <a:endParaRPr sz="800">
                    <a:solidFill>
                      <a:schemeClr val="lt1"/>
                    </a:solidFill>
                    <a:latin typeface="DM Sans"/>
                    <a:ea typeface="DM Sans"/>
                    <a:cs typeface="DM Sans"/>
                    <a:sym typeface="DM Sans"/>
                  </a:endParaRPr>
                </a:p>
              </p:txBody>
            </p:sp>
            <p:sp>
              <p:nvSpPr>
                <p:cNvPr id="845" name="Google Shape;845;p71"/>
                <p:cNvSpPr txBox="1"/>
                <p:nvPr/>
              </p:nvSpPr>
              <p:spPr>
                <a:xfrm>
                  <a:off x="4630303" y="1895400"/>
                  <a:ext cx="533400" cy="369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sz="800">
                      <a:solidFill>
                        <a:schemeClr val="lt1"/>
                      </a:solidFill>
                      <a:latin typeface="DM Sans"/>
                      <a:ea typeface="DM Sans"/>
                      <a:cs typeface="DM Sans"/>
                      <a:sym typeface="DM Sans"/>
                    </a:rPr>
                    <a:t>Measure</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Against</a:t>
                  </a:r>
                  <a:endParaRPr sz="800">
                    <a:solidFill>
                      <a:schemeClr val="lt1"/>
                    </a:solidFill>
                    <a:latin typeface="DM Sans"/>
                    <a:ea typeface="DM Sans"/>
                    <a:cs typeface="DM Sans"/>
                    <a:sym typeface="DM Sans"/>
                  </a:endParaRPr>
                </a:p>
                <a:p>
                  <a:pPr indent="0" lvl="0" marL="0" rtl="0" algn="r">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grpSp>
        <p:grpSp>
          <p:nvGrpSpPr>
            <p:cNvPr id="846" name="Google Shape;846;p71"/>
            <p:cNvGrpSpPr/>
            <p:nvPr/>
          </p:nvGrpSpPr>
          <p:grpSpPr>
            <a:xfrm>
              <a:off x="5453365" y="529271"/>
              <a:ext cx="1813961" cy="1033183"/>
              <a:chOff x="5453365" y="529271"/>
              <a:chExt cx="1813961" cy="1033183"/>
            </a:xfrm>
          </p:grpSpPr>
          <p:sp>
            <p:nvSpPr>
              <p:cNvPr id="847" name="Google Shape;847;p71"/>
              <p:cNvSpPr txBox="1"/>
              <p:nvPr/>
            </p:nvSpPr>
            <p:spPr>
              <a:xfrm>
                <a:off x="5574753" y="529271"/>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Research</a:t>
                </a:r>
                <a:endParaRPr b="1" sz="1000">
                  <a:solidFill>
                    <a:schemeClr val="lt1"/>
                  </a:solidFill>
                  <a:latin typeface="DM Sans"/>
                  <a:ea typeface="DM Sans"/>
                  <a:cs typeface="DM Sans"/>
                  <a:sym typeface="DM Sans"/>
                </a:endParaRPr>
              </a:p>
            </p:txBody>
          </p:sp>
          <p:grpSp>
            <p:nvGrpSpPr>
              <p:cNvPr id="848" name="Google Shape;848;p71"/>
              <p:cNvGrpSpPr/>
              <p:nvPr/>
            </p:nvGrpSpPr>
            <p:grpSpPr>
              <a:xfrm>
                <a:off x="5453365" y="930152"/>
                <a:ext cx="1813961" cy="632303"/>
                <a:chOff x="5453365" y="930152"/>
                <a:chExt cx="1813961" cy="632303"/>
              </a:xfrm>
            </p:grpSpPr>
            <p:sp>
              <p:nvSpPr>
                <p:cNvPr id="849" name="Google Shape;849;p71"/>
                <p:cNvSpPr txBox="1"/>
                <p:nvPr/>
              </p:nvSpPr>
              <p:spPr>
                <a:xfrm>
                  <a:off x="6672726" y="112322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Primary &amp;</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Secondary</a:t>
                  </a:r>
                  <a:endParaRPr sz="800">
                    <a:solidFill>
                      <a:schemeClr val="lt1"/>
                    </a:solidFill>
                    <a:latin typeface="DM Sans"/>
                    <a:ea typeface="DM Sans"/>
                    <a:cs typeface="DM Sans"/>
                    <a:sym typeface="DM Sans"/>
                  </a:endParaRPr>
                </a:p>
              </p:txBody>
            </p:sp>
            <p:sp>
              <p:nvSpPr>
                <p:cNvPr id="850" name="Google Shape;850;p71"/>
                <p:cNvSpPr txBox="1"/>
                <p:nvPr/>
              </p:nvSpPr>
              <p:spPr>
                <a:xfrm>
                  <a:off x="6014000" y="930152"/>
                  <a:ext cx="5334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lt1"/>
                      </a:solidFill>
                      <a:latin typeface="DM Sans"/>
                      <a:ea typeface="DM Sans"/>
                      <a:cs typeface="DM Sans"/>
                      <a:sym typeface="DM Sans"/>
                    </a:rPr>
                    <a:t>Surveys &amp; Focus Groups</a:t>
                  </a:r>
                  <a:endParaRPr sz="800">
                    <a:solidFill>
                      <a:schemeClr val="lt1"/>
                    </a:solidFill>
                    <a:latin typeface="DM Sans"/>
                    <a:ea typeface="DM Sans"/>
                    <a:cs typeface="DM Sans"/>
                    <a:sym typeface="DM Sans"/>
                  </a:endParaRPr>
                </a:p>
              </p:txBody>
            </p:sp>
            <p:sp>
              <p:nvSpPr>
                <p:cNvPr id="851" name="Google Shape;851;p71"/>
                <p:cNvSpPr txBox="1"/>
                <p:nvPr/>
              </p:nvSpPr>
              <p:spPr>
                <a:xfrm>
                  <a:off x="5453365" y="1193154"/>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t/>
                  </a:r>
                  <a:endParaRPr sz="800">
                    <a:solidFill>
                      <a:schemeClr val="lt1"/>
                    </a:solidFill>
                    <a:latin typeface="DM Sans"/>
                    <a:ea typeface="DM Sans"/>
                    <a:cs typeface="DM Sans"/>
                    <a:sym typeface="DM Sans"/>
                  </a:endParaRPr>
                </a:p>
                <a:p>
                  <a:pPr indent="0" lvl="0" marL="0" rtl="0" algn="ctr">
                    <a:spcBef>
                      <a:spcPts val="0"/>
                    </a:spcBef>
                    <a:spcAft>
                      <a:spcPts val="0"/>
                    </a:spcAft>
                    <a:buNone/>
                  </a:pPr>
                  <a:r>
                    <a:rPr lang="en" sz="800">
                      <a:solidFill>
                        <a:schemeClr val="lt1"/>
                      </a:solidFill>
                      <a:latin typeface="DM Sans"/>
                      <a:ea typeface="DM Sans"/>
                      <a:cs typeface="DM Sans"/>
                      <a:sym typeface="DM Sans"/>
                    </a:rPr>
                    <a:t>Listening	</a:t>
                  </a:r>
                  <a:endParaRPr sz="800">
                    <a:solidFill>
                      <a:schemeClr val="lt1"/>
                    </a:solidFill>
                    <a:latin typeface="DM Sans"/>
                    <a:ea typeface="DM Sans"/>
                    <a:cs typeface="DM Sans"/>
                    <a:sym typeface="DM Sans"/>
                  </a:endParaRPr>
                </a:p>
              </p:txBody>
            </p:sp>
          </p:grpSp>
        </p:grpSp>
        <p:grpSp>
          <p:nvGrpSpPr>
            <p:cNvPr id="852" name="Google Shape;852;p71"/>
            <p:cNvGrpSpPr/>
            <p:nvPr/>
          </p:nvGrpSpPr>
          <p:grpSpPr>
            <a:xfrm>
              <a:off x="7084000" y="1895400"/>
              <a:ext cx="1749023" cy="1305100"/>
              <a:chOff x="7084000" y="1895400"/>
              <a:chExt cx="1749023" cy="1305100"/>
            </a:xfrm>
          </p:grpSpPr>
          <p:sp>
            <p:nvSpPr>
              <p:cNvPr id="853" name="Google Shape;853;p71"/>
              <p:cNvSpPr txBox="1"/>
              <p:nvPr/>
            </p:nvSpPr>
            <p:spPr>
              <a:xfrm>
                <a:off x="8238423" y="2444200"/>
                <a:ext cx="5946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000">
                    <a:solidFill>
                      <a:schemeClr val="lt1"/>
                    </a:solidFill>
                    <a:latin typeface="DM Sans"/>
                    <a:ea typeface="DM Sans"/>
                    <a:cs typeface="DM Sans"/>
                    <a:sym typeface="DM Sans"/>
                  </a:rPr>
                  <a:t>Planning</a:t>
                </a:r>
                <a:endParaRPr b="1" sz="1000">
                  <a:solidFill>
                    <a:schemeClr val="lt1"/>
                  </a:solidFill>
                  <a:latin typeface="DM Sans"/>
                  <a:ea typeface="DM Sans"/>
                  <a:cs typeface="DM Sans"/>
                  <a:sym typeface="DM Sans"/>
                </a:endParaRPr>
              </a:p>
            </p:txBody>
          </p:sp>
          <p:grpSp>
            <p:nvGrpSpPr>
              <p:cNvPr id="854" name="Google Shape;854;p71"/>
              <p:cNvGrpSpPr/>
              <p:nvPr/>
            </p:nvGrpSpPr>
            <p:grpSpPr>
              <a:xfrm>
                <a:off x="7084000" y="1895400"/>
                <a:ext cx="938874" cy="1305100"/>
                <a:chOff x="7084000" y="1895400"/>
                <a:chExt cx="938874" cy="1305100"/>
              </a:xfrm>
            </p:grpSpPr>
            <p:sp>
              <p:nvSpPr>
                <p:cNvPr id="855" name="Google Shape;855;p71"/>
                <p:cNvSpPr txBox="1"/>
                <p:nvPr/>
              </p:nvSpPr>
              <p:spPr>
                <a:xfrm>
                  <a:off x="7413273" y="18954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Narrow down audiences</a:t>
                  </a:r>
                  <a:endParaRPr sz="800">
                    <a:solidFill>
                      <a:schemeClr val="lt1"/>
                    </a:solidFill>
                    <a:latin typeface="DM Sans"/>
                    <a:ea typeface="DM Sans"/>
                    <a:cs typeface="DM Sans"/>
                    <a:sym typeface="DM Sans"/>
                  </a:endParaRPr>
                </a:p>
              </p:txBody>
            </p:sp>
            <p:sp>
              <p:nvSpPr>
                <p:cNvPr id="856" name="Google Shape;856;p71"/>
                <p:cNvSpPr txBox="1"/>
                <p:nvPr/>
              </p:nvSpPr>
              <p:spPr>
                <a:xfrm>
                  <a:off x="7489473" y="2427200"/>
                  <a:ext cx="53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Develop</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SMART</a:t>
                  </a:r>
                  <a:endParaRPr sz="800">
                    <a:solidFill>
                      <a:schemeClr val="lt1"/>
                    </a:solidFill>
                    <a:latin typeface="DM Sans"/>
                    <a:ea typeface="DM Sans"/>
                    <a:cs typeface="DM Sans"/>
                    <a:sym typeface="DM Sans"/>
                  </a:endParaRPr>
                </a:p>
                <a:p>
                  <a:pPr indent="0" lvl="0" marL="0" rtl="0" algn="l">
                    <a:spcBef>
                      <a:spcPts val="0"/>
                    </a:spcBef>
                    <a:spcAft>
                      <a:spcPts val="0"/>
                    </a:spcAft>
                    <a:buNone/>
                  </a:pPr>
                  <a:r>
                    <a:rPr lang="en" sz="800">
                      <a:solidFill>
                        <a:schemeClr val="lt1"/>
                      </a:solidFill>
                      <a:latin typeface="DM Sans"/>
                      <a:ea typeface="DM Sans"/>
                      <a:cs typeface="DM Sans"/>
                      <a:sym typeface="DM Sans"/>
                    </a:rPr>
                    <a:t>Objectives</a:t>
                  </a:r>
                  <a:endParaRPr sz="800">
                    <a:solidFill>
                      <a:schemeClr val="lt1"/>
                    </a:solidFill>
                    <a:latin typeface="DM Sans"/>
                    <a:ea typeface="DM Sans"/>
                    <a:cs typeface="DM Sans"/>
                    <a:sym typeface="DM Sans"/>
                  </a:endParaRPr>
                </a:p>
              </p:txBody>
            </p:sp>
            <p:grpSp>
              <p:nvGrpSpPr>
                <p:cNvPr id="857" name="Google Shape;857;p71"/>
                <p:cNvGrpSpPr/>
                <p:nvPr/>
              </p:nvGrpSpPr>
              <p:grpSpPr>
                <a:xfrm>
                  <a:off x="7084000" y="2954200"/>
                  <a:ext cx="862673" cy="246300"/>
                  <a:chOff x="7084000" y="2954200"/>
                  <a:chExt cx="862673" cy="246300"/>
                </a:xfrm>
              </p:grpSpPr>
              <p:sp>
                <p:nvSpPr>
                  <p:cNvPr id="858" name="Google Shape;858;p71"/>
                  <p:cNvSpPr txBox="1"/>
                  <p:nvPr/>
                </p:nvSpPr>
                <p:spPr>
                  <a:xfrm>
                    <a:off x="7413273" y="2954200"/>
                    <a:ext cx="5334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800">
                        <a:solidFill>
                          <a:schemeClr val="lt1"/>
                        </a:solidFill>
                        <a:latin typeface="DM Sans"/>
                        <a:ea typeface="DM Sans"/>
                        <a:cs typeface="DM Sans"/>
                        <a:sym typeface="DM Sans"/>
                      </a:rPr>
                      <a:t>Determine Strategies</a:t>
                    </a:r>
                    <a:endParaRPr sz="800">
                      <a:solidFill>
                        <a:schemeClr val="lt1"/>
                      </a:solidFill>
                      <a:latin typeface="DM Sans"/>
                      <a:ea typeface="DM Sans"/>
                      <a:cs typeface="DM Sans"/>
                      <a:sym typeface="DM Sans"/>
                    </a:endParaRPr>
                  </a:p>
                </p:txBody>
              </p:sp>
              <p:sp>
                <p:nvSpPr>
                  <p:cNvPr descr="An icon showing interconnected nodes." id="859" name="Google Shape;859;p71"/>
                  <p:cNvSpPr/>
                  <p:nvPr/>
                </p:nvSpPr>
                <p:spPr>
                  <a:xfrm>
                    <a:off x="7084000" y="2995071"/>
                    <a:ext cx="200657" cy="180213"/>
                  </a:xfrm>
                  <a:custGeom>
                    <a:rect b="b" l="l" r="r" t="t"/>
                    <a:pathLst>
                      <a:path extrusionOk="0" h="209550" w="233322">
                        <a:moveTo>
                          <a:pt x="59871" y="18049"/>
                        </a:moveTo>
                        <a:lnTo>
                          <a:pt x="59871" y="71978"/>
                        </a:lnTo>
                        <a:lnTo>
                          <a:pt x="17829" y="71978"/>
                        </a:lnTo>
                        <a:lnTo>
                          <a:pt x="17829" y="18049"/>
                        </a:lnTo>
                        <a:close/>
                        <a:moveTo>
                          <a:pt x="215493" y="18049"/>
                        </a:moveTo>
                        <a:lnTo>
                          <a:pt x="215493" y="71978"/>
                        </a:lnTo>
                        <a:lnTo>
                          <a:pt x="173451" y="71978"/>
                        </a:lnTo>
                        <a:lnTo>
                          <a:pt x="173451" y="18049"/>
                        </a:lnTo>
                        <a:close/>
                        <a:moveTo>
                          <a:pt x="215493" y="137792"/>
                        </a:moveTo>
                        <a:lnTo>
                          <a:pt x="215493" y="191721"/>
                        </a:lnTo>
                        <a:lnTo>
                          <a:pt x="173451" y="191721"/>
                        </a:lnTo>
                        <a:lnTo>
                          <a:pt x="173451" y="137792"/>
                        </a:lnTo>
                        <a:close/>
                        <a:moveTo>
                          <a:pt x="0" y="0"/>
                        </a:moveTo>
                        <a:lnTo>
                          <a:pt x="0" y="89807"/>
                        </a:lnTo>
                        <a:lnTo>
                          <a:pt x="77701" y="89807"/>
                        </a:lnTo>
                        <a:lnTo>
                          <a:pt x="77701" y="53928"/>
                        </a:lnTo>
                        <a:lnTo>
                          <a:pt x="107636" y="53928"/>
                        </a:lnTo>
                        <a:lnTo>
                          <a:pt x="107636" y="173671"/>
                        </a:lnTo>
                        <a:lnTo>
                          <a:pt x="155621" y="173671"/>
                        </a:lnTo>
                        <a:lnTo>
                          <a:pt x="155621" y="209550"/>
                        </a:lnTo>
                        <a:lnTo>
                          <a:pt x="233322" y="209550"/>
                        </a:lnTo>
                        <a:lnTo>
                          <a:pt x="233322" y="119743"/>
                        </a:lnTo>
                        <a:lnTo>
                          <a:pt x="155621" y="119743"/>
                        </a:lnTo>
                        <a:lnTo>
                          <a:pt x="155621" y="155842"/>
                        </a:lnTo>
                        <a:lnTo>
                          <a:pt x="125686" y="155842"/>
                        </a:lnTo>
                        <a:lnTo>
                          <a:pt x="125686" y="53928"/>
                        </a:lnTo>
                        <a:lnTo>
                          <a:pt x="155621" y="53928"/>
                        </a:lnTo>
                        <a:lnTo>
                          <a:pt x="155621" y="89807"/>
                        </a:lnTo>
                        <a:lnTo>
                          <a:pt x="233322" y="89807"/>
                        </a:lnTo>
                        <a:lnTo>
                          <a:pt x="233322" y="0"/>
                        </a:lnTo>
                        <a:lnTo>
                          <a:pt x="155621" y="0"/>
                        </a:lnTo>
                        <a:lnTo>
                          <a:pt x="155621" y="36099"/>
                        </a:lnTo>
                        <a:lnTo>
                          <a:pt x="77701" y="36099"/>
                        </a:lnTo>
                        <a:lnTo>
                          <a:pt x="777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grpSp>
        <p:grpSp>
          <p:nvGrpSpPr>
            <p:cNvPr id="860" name="Google Shape;860;p71"/>
            <p:cNvGrpSpPr/>
            <p:nvPr/>
          </p:nvGrpSpPr>
          <p:grpSpPr>
            <a:xfrm>
              <a:off x="5453365" y="3717265"/>
              <a:ext cx="1638956" cy="932929"/>
              <a:chOff x="5453365" y="3717265"/>
              <a:chExt cx="1638956" cy="932929"/>
            </a:xfrm>
          </p:grpSpPr>
          <p:sp>
            <p:nvSpPr>
              <p:cNvPr id="861" name="Google Shape;861;p71"/>
              <p:cNvSpPr txBox="1"/>
              <p:nvPr/>
            </p:nvSpPr>
            <p:spPr>
              <a:xfrm>
                <a:off x="5574753" y="4496293"/>
                <a:ext cx="1396200" cy="1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000">
                    <a:solidFill>
                      <a:schemeClr val="lt1"/>
                    </a:solidFill>
                    <a:latin typeface="DM Sans"/>
                    <a:ea typeface="DM Sans"/>
                    <a:cs typeface="DM Sans"/>
                    <a:sym typeface="DM Sans"/>
                  </a:rPr>
                  <a:t>Implementation</a:t>
                </a:r>
                <a:endParaRPr b="1" sz="1000">
                  <a:solidFill>
                    <a:schemeClr val="lt1"/>
                  </a:solidFill>
                  <a:latin typeface="DM Sans"/>
                  <a:ea typeface="DM Sans"/>
                  <a:cs typeface="DM Sans"/>
                  <a:sym typeface="DM Sans"/>
                </a:endParaRPr>
              </a:p>
            </p:txBody>
          </p:sp>
          <p:grpSp>
            <p:nvGrpSpPr>
              <p:cNvPr id="862" name="Google Shape;862;p71"/>
              <p:cNvGrpSpPr/>
              <p:nvPr/>
            </p:nvGrpSpPr>
            <p:grpSpPr>
              <a:xfrm>
                <a:off x="5453365" y="3717265"/>
                <a:ext cx="1638956" cy="492610"/>
                <a:chOff x="5453365" y="3717265"/>
                <a:chExt cx="1638956" cy="492610"/>
              </a:xfrm>
            </p:grpSpPr>
            <p:sp>
              <p:nvSpPr>
                <p:cNvPr id="863" name="Google Shape;863;p71"/>
                <p:cNvSpPr txBox="1"/>
                <p:nvPr/>
              </p:nvSpPr>
              <p:spPr>
                <a:xfrm>
                  <a:off x="5975548" y="3963575"/>
                  <a:ext cx="5946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Follow</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Schedule</a:t>
                  </a:r>
                  <a:endParaRPr sz="800">
                    <a:solidFill>
                      <a:schemeClr val="dk1"/>
                    </a:solidFill>
                    <a:latin typeface="DM Sans"/>
                    <a:ea typeface="DM Sans"/>
                    <a:cs typeface="DM Sans"/>
                    <a:sym typeface="DM Sans"/>
                  </a:endParaRPr>
                </a:p>
              </p:txBody>
            </p:sp>
            <p:sp>
              <p:nvSpPr>
                <p:cNvPr id="864" name="Google Shape;864;p71"/>
                <p:cNvSpPr txBox="1"/>
                <p:nvPr/>
              </p:nvSpPr>
              <p:spPr>
                <a:xfrm>
                  <a:off x="6657021" y="3739452"/>
                  <a:ext cx="4353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Monitor</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(and pivot)</a:t>
                  </a:r>
                  <a:endParaRPr sz="800">
                    <a:solidFill>
                      <a:schemeClr val="dk1"/>
                    </a:solidFill>
                    <a:latin typeface="DM Sans"/>
                    <a:ea typeface="DM Sans"/>
                    <a:cs typeface="DM Sans"/>
                    <a:sym typeface="DM Sans"/>
                  </a:endParaRPr>
                </a:p>
              </p:txBody>
            </p:sp>
            <p:sp>
              <p:nvSpPr>
                <p:cNvPr id="865" name="Google Shape;865;p71"/>
                <p:cNvSpPr txBox="1"/>
                <p:nvPr/>
              </p:nvSpPr>
              <p:spPr>
                <a:xfrm>
                  <a:off x="5453365" y="3717265"/>
                  <a:ext cx="435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Execute</a:t>
                  </a:r>
                  <a:endParaRPr sz="800">
                    <a:solidFill>
                      <a:schemeClr val="dk1"/>
                    </a:solidFill>
                    <a:latin typeface="DM Sans"/>
                    <a:ea typeface="DM Sans"/>
                    <a:cs typeface="DM Sans"/>
                    <a:sym typeface="DM Sans"/>
                  </a:endParaRPr>
                </a:p>
                <a:p>
                  <a:pPr indent="0" lvl="0" marL="0" rtl="0" algn="ctr">
                    <a:spcBef>
                      <a:spcPts val="0"/>
                    </a:spcBef>
                    <a:spcAft>
                      <a:spcPts val="0"/>
                    </a:spcAft>
                    <a:buNone/>
                  </a:pPr>
                  <a:r>
                    <a:rPr lang="en" sz="800">
                      <a:solidFill>
                        <a:schemeClr val="dk1"/>
                      </a:solidFill>
                      <a:latin typeface="DM Sans"/>
                      <a:ea typeface="DM Sans"/>
                      <a:cs typeface="DM Sans"/>
                      <a:sym typeface="DM Sans"/>
                    </a:rPr>
                    <a:t>Tactics</a:t>
                  </a:r>
                  <a:endParaRPr sz="800">
                    <a:solidFill>
                      <a:schemeClr val="dk1"/>
                    </a:solidFill>
                    <a:latin typeface="DM Sans"/>
                    <a:ea typeface="DM Sans"/>
                    <a:cs typeface="DM Sans"/>
                    <a:sym typeface="DM Sans"/>
                  </a:endParaRPr>
                </a:p>
              </p:txBody>
            </p:sp>
          </p:grpSp>
        </p:grpSp>
      </p:grpSp>
      <p:pic>
        <p:nvPicPr>
          <p:cNvPr id="866" name="Google Shape;866;p71" title="Icons for PIO Strategy Presentation.png"/>
          <p:cNvPicPr preferRelativeResize="0"/>
          <p:nvPr/>
        </p:nvPicPr>
        <p:blipFill rotWithShape="1">
          <a:blip r:embed="rId3">
            <a:alphaModFix/>
          </a:blip>
          <a:srcRect b="71861" l="0" r="72912" t="0"/>
          <a:stretch/>
        </p:blipFill>
        <p:spPr>
          <a:xfrm>
            <a:off x="5508700" y="1376575"/>
            <a:ext cx="379575" cy="394293"/>
          </a:xfrm>
          <a:prstGeom prst="rect">
            <a:avLst/>
          </a:prstGeom>
          <a:noFill/>
          <a:ln>
            <a:noFill/>
          </a:ln>
        </p:spPr>
      </p:pic>
      <p:pic>
        <p:nvPicPr>
          <p:cNvPr id="867" name="Google Shape;867;p71" title="Icons for PIO Strategy Presentation.png"/>
          <p:cNvPicPr preferRelativeResize="0"/>
          <p:nvPr/>
        </p:nvPicPr>
        <p:blipFill rotWithShape="1">
          <a:blip r:embed="rId3">
            <a:alphaModFix/>
          </a:blip>
          <a:srcRect b="19267" l="3659" r="71085" t="53324"/>
          <a:stretch/>
        </p:blipFill>
        <p:spPr>
          <a:xfrm>
            <a:off x="6050318" y="1235073"/>
            <a:ext cx="472800" cy="513100"/>
          </a:xfrm>
          <a:prstGeom prst="rect">
            <a:avLst/>
          </a:prstGeom>
          <a:noFill/>
          <a:ln>
            <a:noFill/>
          </a:ln>
        </p:spPr>
      </p:pic>
      <p:pic>
        <p:nvPicPr>
          <p:cNvPr id="868" name="Google Shape;868;p71" title="Icons for PIO Strategy Presentation.png"/>
          <p:cNvPicPr preferRelativeResize="0"/>
          <p:nvPr/>
        </p:nvPicPr>
        <p:blipFill rotWithShape="1">
          <a:blip r:embed="rId3">
            <a:alphaModFix/>
          </a:blip>
          <a:srcRect b="48404" l="28683" r="47013" t="26308"/>
          <a:stretch/>
        </p:blipFill>
        <p:spPr>
          <a:xfrm>
            <a:off x="6927330" y="1861237"/>
            <a:ext cx="472800" cy="491914"/>
          </a:xfrm>
          <a:prstGeom prst="rect">
            <a:avLst/>
          </a:prstGeom>
          <a:noFill/>
          <a:ln>
            <a:noFill/>
          </a:ln>
        </p:spPr>
      </p:pic>
      <p:pic>
        <p:nvPicPr>
          <p:cNvPr id="869" name="Google Shape;869;p71" title="Icons for PIO Strategy Presentation.png"/>
          <p:cNvPicPr preferRelativeResize="0"/>
          <p:nvPr/>
        </p:nvPicPr>
        <p:blipFill rotWithShape="1">
          <a:blip r:embed="rId3">
            <a:alphaModFix/>
          </a:blip>
          <a:srcRect b="73801" l="26950" r="46130" t="0"/>
          <a:stretch/>
        </p:blipFill>
        <p:spPr>
          <a:xfrm>
            <a:off x="7093677" y="2375411"/>
            <a:ext cx="379575" cy="369425"/>
          </a:xfrm>
          <a:prstGeom prst="rect">
            <a:avLst/>
          </a:prstGeom>
          <a:noFill/>
          <a:ln>
            <a:noFill/>
          </a:ln>
        </p:spPr>
      </p:pic>
      <p:pic>
        <p:nvPicPr>
          <p:cNvPr id="870" name="Google Shape;870;p71" title="Icons for PIO Strategy Presentation (2).png"/>
          <p:cNvPicPr preferRelativeResize="0"/>
          <p:nvPr/>
        </p:nvPicPr>
        <p:blipFill rotWithShape="1">
          <a:blip r:embed="rId4">
            <a:alphaModFix/>
          </a:blip>
          <a:srcRect b="17533" l="30349" r="44853" t="55711"/>
          <a:stretch/>
        </p:blipFill>
        <p:spPr>
          <a:xfrm>
            <a:off x="6708901" y="1415425"/>
            <a:ext cx="413950" cy="446640"/>
          </a:xfrm>
          <a:prstGeom prst="rect">
            <a:avLst/>
          </a:prstGeom>
          <a:noFill/>
          <a:ln>
            <a:noFill/>
          </a:ln>
        </p:spPr>
      </p:pic>
      <p:pic>
        <p:nvPicPr>
          <p:cNvPr id="871" name="Google Shape;871;p71" title="Icons for PIO Strategy Presentation (2).png"/>
          <p:cNvPicPr preferRelativeResize="0"/>
          <p:nvPr/>
        </p:nvPicPr>
        <p:blipFill rotWithShape="1">
          <a:blip r:embed="rId4">
            <a:alphaModFix/>
          </a:blip>
          <a:srcRect b="72024" l="55474" r="18321" t="0"/>
          <a:stretch/>
        </p:blipFill>
        <p:spPr>
          <a:xfrm>
            <a:off x="6634511" y="3234841"/>
            <a:ext cx="472800" cy="504761"/>
          </a:xfrm>
          <a:prstGeom prst="rect">
            <a:avLst/>
          </a:prstGeom>
          <a:noFill/>
          <a:ln>
            <a:noFill/>
          </a:ln>
        </p:spPr>
      </p:pic>
      <p:pic>
        <p:nvPicPr>
          <p:cNvPr id="872" name="Google Shape;872;p71" title="Icons for PIO Strategy Presentation (2).png"/>
          <p:cNvPicPr preferRelativeResize="0"/>
          <p:nvPr/>
        </p:nvPicPr>
        <p:blipFill rotWithShape="1">
          <a:blip r:embed="rId4">
            <a:alphaModFix/>
          </a:blip>
          <a:srcRect b="0" l="0" r="71086" t="81059"/>
          <a:stretch/>
        </p:blipFill>
        <p:spPr>
          <a:xfrm>
            <a:off x="5960078" y="3450571"/>
            <a:ext cx="681831" cy="446650"/>
          </a:xfrm>
          <a:prstGeom prst="rect">
            <a:avLst/>
          </a:prstGeom>
          <a:noFill/>
          <a:ln>
            <a:noFill/>
          </a:ln>
        </p:spPr>
      </p:pic>
      <p:pic>
        <p:nvPicPr>
          <p:cNvPr id="873" name="Google Shape;873;p71" title="Icons for PIO Strategy Presentation (2).png"/>
          <p:cNvPicPr preferRelativeResize="0"/>
          <p:nvPr/>
        </p:nvPicPr>
        <p:blipFill rotWithShape="1">
          <a:blip r:embed="rId4">
            <a:alphaModFix/>
          </a:blip>
          <a:srcRect b="17080" l="57718" r="9560" t="52901"/>
          <a:stretch/>
        </p:blipFill>
        <p:spPr>
          <a:xfrm>
            <a:off x="5480270" y="3285454"/>
            <a:ext cx="413950" cy="379774"/>
          </a:xfrm>
          <a:prstGeom prst="rect">
            <a:avLst/>
          </a:prstGeom>
          <a:noFill/>
          <a:ln>
            <a:noFill/>
          </a:ln>
        </p:spPr>
      </p:pic>
      <p:pic>
        <p:nvPicPr>
          <p:cNvPr id="874" name="Google Shape;874;p71" title="Icons for PIO Strategy Presentation (2).png"/>
          <p:cNvPicPr preferRelativeResize="0"/>
          <p:nvPr/>
        </p:nvPicPr>
        <p:blipFill rotWithShape="1">
          <a:blip r:embed="rId4">
            <a:alphaModFix/>
          </a:blip>
          <a:srcRect b="50139" l="55824" r="18632" t="27940"/>
          <a:stretch/>
        </p:blipFill>
        <p:spPr>
          <a:xfrm>
            <a:off x="5127941" y="1916277"/>
            <a:ext cx="413950" cy="355251"/>
          </a:xfrm>
          <a:prstGeom prst="rect">
            <a:avLst/>
          </a:prstGeom>
          <a:noFill/>
          <a:ln>
            <a:noFill/>
          </a:ln>
        </p:spPr>
      </p:pic>
      <p:pic>
        <p:nvPicPr>
          <p:cNvPr id="875" name="Google Shape;875;p71" title="Icons for PIO Strategy Presentation (2).png"/>
          <p:cNvPicPr preferRelativeResize="0"/>
          <p:nvPr/>
        </p:nvPicPr>
        <p:blipFill rotWithShape="1">
          <a:blip r:embed="rId4">
            <a:alphaModFix/>
          </a:blip>
          <a:srcRect b="46715" l="3520" r="73808" t="28391"/>
          <a:stretch/>
        </p:blipFill>
        <p:spPr>
          <a:xfrm>
            <a:off x="5081348" y="2363350"/>
            <a:ext cx="379575" cy="416795"/>
          </a:xfrm>
          <a:prstGeom prst="rect">
            <a:avLst/>
          </a:prstGeom>
          <a:noFill/>
          <a:ln>
            <a:noFill/>
          </a:ln>
        </p:spPr>
      </p:pic>
      <p:pic>
        <p:nvPicPr>
          <p:cNvPr id="876" name="Google Shape;876;p71" title="Icons for PIO Strategy Presentation (3).png"/>
          <p:cNvPicPr preferRelativeResize="0"/>
          <p:nvPr/>
        </p:nvPicPr>
        <p:blipFill>
          <a:blip r:embed="rId5">
            <a:alphaModFix/>
          </a:blip>
          <a:stretch>
            <a:fillRect/>
          </a:stretch>
        </p:blipFill>
        <p:spPr>
          <a:xfrm>
            <a:off x="5151268" y="2744825"/>
            <a:ext cx="551225" cy="551225"/>
          </a:xfrm>
          <a:prstGeom prst="rect">
            <a:avLst/>
          </a:prstGeom>
          <a:noFill/>
          <a:ln>
            <a:noFill/>
          </a:ln>
        </p:spPr>
      </p:pic>
      <p:pic>
        <p:nvPicPr>
          <p:cNvPr id="877" name="Google Shape;877;p71" title="Icons for PIO Strategy Presentation (6).png"/>
          <p:cNvPicPr preferRelativeResize="0"/>
          <p:nvPr/>
        </p:nvPicPr>
        <p:blipFill rotWithShape="1">
          <a:blip r:embed="rId6">
            <a:alphaModFix/>
          </a:blip>
          <a:srcRect b="26577" l="27992" r="29505" t="27990"/>
          <a:stretch/>
        </p:blipFill>
        <p:spPr>
          <a:xfrm>
            <a:off x="228600" y="4574289"/>
            <a:ext cx="465300" cy="49738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72"/>
          <p:cNvSpPr txBox="1"/>
          <p:nvPr>
            <p:ph type="title"/>
          </p:nvPr>
        </p:nvSpPr>
        <p:spPr>
          <a:xfrm>
            <a:off x="228600" y="399325"/>
            <a:ext cx="52542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IMPLEMENTATION</a:t>
            </a:r>
            <a:endParaRPr sz="2200"/>
          </a:p>
        </p:txBody>
      </p:sp>
      <p:sp>
        <p:nvSpPr>
          <p:cNvPr id="883" name="Google Shape;883;p72"/>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84" name="Google Shape;884;p72"/>
          <p:cNvSpPr txBox="1"/>
          <p:nvPr>
            <p:ph idx="4294967295" type="subTitle"/>
          </p:nvPr>
        </p:nvSpPr>
        <p:spPr>
          <a:xfrm>
            <a:off x="3285775" y="13820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Tactics are the “what”</a:t>
            </a:r>
            <a:endParaRPr sz="1795">
              <a:solidFill>
                <a:schemeClr val="accent4"/>
              </a:solidFill>
              <a:latin typeface="DM Sans Light"/>
              <a:ea typeface="DM Sans Light"/>
              <a:cs typeface="DM Sans Light"/>
              <a:sym typeface="DM Sans Light"/>
            </a:endParaRPr>
          </a:p>
        </p:txBody>
      </p:sp>
      <p:sp>
        <p:nvSpPr>
          <p:cNvPr id="885" name="Google Shape;885;p72"/>
          <p:cNvSpPr/>
          <p:nvPr/>
        </p:nvSpPr>
        <p:spPr>
          <a:xfrm>
            <a:off x="3113563" y="209004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86" name="Google Shape;886;p72"/>
          <p:cNvSpPr/>
          <p:nvPr/>
        </p:nvSpPr>
        <p:spPr>
          <a:xfrm>
            <a:off x="3113563" y="266121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87" name="Google Shape;887;p72"/>
          <p:cNvSpPr txBox="1"/>
          <p:nvPr>
            <p:ph idx="4294967295" type="subTitle"/>
          </p:nvPr>
        </p:nvSpPr>
        <p:spPr>
          <a:xfrm>
            <a:off x="3285775" y="24327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Identify who is accountable for what</a:t>
            </a:r>
            <a:endParaRPr sz="1795">
              <a:solidFill>
                <a:schemeClr val="accent4"/>
              </a:solidFill>
              <a:latin typeface="DM Sans Light"/>
              <a:ea typeface="DM Sans Light"/>
              <a:cs typeface="DM Sans Light"/>
              <a:sym typeface="DM Sans Light"/>
            </a:endParaRPr>
          </a:p>
        </p:txBody>
      </p:sp>
      <p:sp>
        <p:nvSpPr>
          <p:cNvPr id="888" name="Google Shape;888;p72"/>
          <p:cNvSpPr txBox="1"/>
          <p:nvPr/>
        </p:nvSpPr>
        <p:spPr>
          <a:xfrm>
            <a:off x="3362400" y="1947450"/>
            <a:ext cx="5553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This is where you identify channels &amp; activities</a:t>
            </a:r>
            <a:endParaRPr sz="2000">
              <a:solidFill>
                <a:srgbClr val="666666"/>
              </a:solidFill>
              <a:latin typeface="DM Sans"/>
              <a:ea typeface="DM Sans"/>
              <a:cs typeface="DM Sans"/>
              <a:sym typeface="DM Sans"/>
            </a:endParaRPr>
          </a:p>
        </p:txBody>
      </p:sp>
      <p:pic>
        <p:nvPicPr>
          <p:cNvPr id="889" name="Google Shape;889;p72" title="Icons for PIO Strategy Presentation (6).png"/>
          <p:cNvPicPr preferRelativeResize="0"/>
          <p:nvPr/>
        </p:nvPicPr>
        <p:blipFill rotWithShape="1">
          <a:blip r:embed="rId3">
            <a:alphaModFix/>
          </a:blip>
          <a:srcRect b="26577" l="27992" r="29505" t="27990"/>
          <a:stretch/>
        </p:blipFill>
        <p:spPr>
          <a:xfrm>
            <a:off x="228600" y="4574289"/>
            <a:ext cx="465300" cy="497382"/>
          </a:xfrm>
          <a:prstGeom prst="rect">
            <a:avLst/>
          </a:prstGeom>
          <a:noFill/>
          <a:ln>
            <a:noFill/>
          </a:ln>
        </p:spPr>
      </p:pic>
      <p:sp>
        <p:nvSpPr>
          <p:cNvPr id="890" name="Google Shape;890;p72"/>
          <p:cNvSpPr/>
          <p:nvPr/>
        </p:nvSpPr>
        <p:spPr>
          <a:xfrm>
            <a:off x="3113563" y="3227610"/>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91" name="Google Shape;891;p72"/>
          <p:cNvSpPr txBox="1"/>
          <p:nvPr>
            <p:ph idx="4294967295" type="subTitle"/>
          </p:nvPr>
        </p:nvSpPr>
        <p:spPr>
          <a:xfrm>
            <a:off x="3285775" y="2999100"/>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Build a timeline/schedule</a:t>
            </a:r>
            <a:endParaRPr sz="1795">
              <a:solidFill>
                <a:schemeClr val="accent4"/>
              </a:solidFill>
              <a:latin typeface="DM Sans Light"/>
              <a:ea typeface="DM Sans Light"/>
              <a:cs typeface="DM Sans Light"/>
              <a:sym typeface="DM Sans Light"/>
            </a:endParaRPr>
          </a:p>
        </p:txBody>
      </p:sp>
      <p:sp>
        <p:nvSpPr>
          <p:cNvPr id="892" name="Google Shape;892;p72"/>
          <p:cNvSpPr/>
          <p:nvPr/>
        </p:nvSpPr>
        <p:spPr>
          <a:xfrm>
            <a:off x="3113563" y="3804582"/>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893" name="Google Shape;893;p72"/>
          <p:cNvSpPr txBox="1"/>
          <p:nvPr>
            <p:ph idx="4294967295" type="subTitle"/>
          </p:nvPr>
        </p:nvSpPr>
        <p:spPr>
          <a:xfrm>
            <a:off x="3285775" y="3576073"/>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Monitor and pivot as necessary</a:t>
            </a:r>
            <a:endParaRPr sz="1795">
              <a:solidFill>
                <a:schemeClr val="accent4"/>
              </a:solidFill>
              <a:latin typeface="DM Sans Light"/>
              <a:ea typeface="DM Sans Light"/>
              <a:cs typeface="DM Sans Light"/>
              <a:sym typeface="DM Sa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1000"/>
                                        <p:tgtEl>
                                          <p:spTgt spid="883"/>
                                        </p:tgtEl>
                                      </p:cBhvr>
                                    </p:animEffect>
                                  </p:childTnLst>
                                </p:cTn>
                              </p:par>
                              <p:par>
                                <p:cTn fill="hold" nodeType="withEffect" presetClass="entr" presetID="2" presetSubtype="2">
                                  <p:stCondLst>
                                    <p:cond delay="0"/>
                                  </p:stCondLst>
                                  <p:childTnLst>
                                    <p:set>
                                      <p:cBhvr>
                                        <p:cTn dur="1" fill="hold">
                                          <p:stCondLst>
                                            <p:cond delay="0"/>
                                          </p:stCondLst>
                                        </p:cTn>
                                        <p:tgtEl>
                                          <p:spTgt spid="884"/>
                                        </p:tgtEl>
                                        <p:attrNameLst>
                                          <p:attrName>style.visibility</p:attrName>
                                        </p:attrNameLst>
                                      </p:cBhvr>
                                      <p:to>
                                        <p:strVal val="visible"/>
                                      </p:to>
                                    </p:set>
                                    <p:anim calcmode="lin" valueType="num">
                                      <p:cBhvr additive="base">
                                        <p:cTn dur="1000"/>
                                        <p:tgtEl>
                                          <p:spTgt spid="88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5"/>
                                        </p:tgtEl>
                                        <p:attrNameLst>
                                          <p:attrName>style.visibility</p:attrName>
                                        </p:attrNameLst>
                                      </p:cBhvr>
                                      <p:to>
                                        <p:strVal val="visible"/>
                                      </p:to>
                                    </p:set>
                                    <p:animEffect filter="fade" transition="in">
                                      <p:cBhvr>
                                        <p:cTn dur="1000"/>
                                        <p:tgtEl>
                                          <p:spTgt spid="885"/>
                                        </p:tgtEl>
                                      </p:cBhvr>
                                    </p:animEffect>
                                  </p:childTnLst>
                                </p:cTn>
                              </p:par>
                              <p:par>
                                <p:cTn fill="hold" nodeType="withEffect" presetClass="entr" presetID="2" presetSubtype="2">
                                  <p:stCondLst>
                                    <p:cond delay="0"/>
                                  </p:stCondLst>
                                  <p:childTnLst>
                                    <p:set>
                                      <p:cBhvr>
                                        <p:cTn dur="1" fill="hold">
                                          <p:stCondLst>
                                            <p:cond delay="0"/>
                                          </p:stCondLst>
                                        </p:cTn>
                                        <p:tgtEl>
                                          <p:spTgt spid="888"/>
                                        </p:tgtEl>
                                        <p:attrNameLst>
                                          <p:attrName>style.visibility</p:attrName>
                                        </p:attrNameLst>
                                      </p:cBhvr>
                                      <p:to>
                                        <p:strVal val="visible"/>
                                      </p:to>
                                    </p:set>
                                    <p:anim calcmode="lin" valueType="num">
                                      <p:cBhvr additive="base">
                                        <p:cTn dur="1000"/>
                                        <p:tgtEl>
                                          <p:spTgt spid="88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6"/>
                                        </p:tgtEl>
                                        <p:attrNameLst>
                                          <p:attrName>style.visibility</p:attrName>
                                        </p:attrNameLst>
                                      </p:cBhvr>
                                      <p:to>
                                        <p:strVal val="visible"/>
                                      </p:to>
                                    </p:set>
                                    <p:animEffect filter="fade" transition="in">
                                      <p:cBhvr>
                                        <p:cTn dur="1000"/>
                                        <p:tgtEl>
                                          <p:spTgt spid="886"/>
                                        </p:tgtEl>
                                      </p:cBhvr>
                                    </p:animEffect>
                                  </p:childTnLst>
                                </p:cTn>
                              </p:par>
                              <p:par>
                                <p:cTn fill="hold" nodeType="withEffect" presetClass="entr" presetID="2" presetSubtype="2">
                                  <p:stCondLst>
                                    <p:cond delay="0"/>
                                  </p:stCondLst>
                                  <p:childTnLst>
                                    <p:set>
                                      <p:cBhvr>
                                        <p:cTn dur="1" fill="hold">
                                          <p:stCondLst>
                                            <p:cond delay="0"/>
                                          </p:stCondLst>
                                        </p:cTn>
                                        <p:tgtEl>
                                          <p:spTgt spid="887"/>
                                        </p:tgtEl>
                                        <p:attrNameLst>
                                          <p:attrName>style.visibility</p:attrName>
                                        </p:attrNameLst>
                                      </p:cBhvr>
                                      <p:to>
                                        <p:strVal val="visible"/>
                                      </p:to>
                                    </p:set>
                                    <p:anim calcmode="lin" valueType="num">
                                      <p:cBhvr additive="base">
                                        <p:cTn dur="1000"/>
                                        <p:tgtEl>
                                          <p:spTgt spid="8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0"/>
                                        </p:tgtEl>
                                        <p:attrNameLst>
                                          <p:attrName>style.visibility</p:attrName>
                                        </p:attrNameLst>
                                      </p:cBhvr>
                                      <p:to>
                                        <p:strVal val="visible"/>
                                      </p:to>
                                    </p:set>
                                    <p:animEffect filter="fade" transition="in">
                                      <p:cBhvr>
                                        <p:cTn dur="1000"/>
                                        <p:tgtEl>
                                          <p:spTgt spid="890"/>
                                        </p:tgtEl>
                                      </p:cBhvr>
                                    </p:animEffect>
                                  </p:childTnLst>
                                </p:cTn>
                              </p:par>
                              <p:par>
                                <p:cTn fill="hold" nodeType="withEffect" presetClass="entr" presetID="2" presetSubtype="2">
                                  <p:stCondLst>
                                    <p:cond delay="0"/>
                                  </p:stCondLst>
                                  <p:childTnLst>
                                    <p:set>
                                      <p:cBhvr>
                                        <p:cTn dur="1" fill="hold">
                                          <p:stCondLst>
                                            <p:cond delay="0"/>
                                          </p:stCondLst>
                                        </p:cTn>
                                        <p:tgtEl>
                                          <p:spTgt spid="891"/>
                                        </p:tgtEl>
                                        <p:attrNameLst>
                                          <p:attrName>style.visibility</p:attrName>
                                        </p:attrNameLst>
                                      </p:cBhvr>
                                      <p:to>
                                        <p:strVal val="visible"/>
                                      </p:to>
                                    </p:set>
                                    <p:anim calcmode="lin" valueType="num">
                                      <p:cBhvr additive="base">
                                        <p:cTn dur="1000"/>
                                        <p:tgtEl>
                                          <p:spTgt spid="89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2"/>
                                        </p:tgtEl>
                                        <p:attrNameLst>
                                          <p:attrName>style.visibility</p:attrName>
                                        </p:attrNameLst>
                                      </p:cBhvr>
                                      <p:to>
                                        <p:strVal val="visible"/>
                                      </p:to>
                                    </p:set>
                                    <p:animEffect filter="fade" transition="in">
                                      <p:cBhvr>
                                        <p:cTn dur="1000"/>
                                        <p:tgtEl>
                                          <p:spTgt spid="892"/>
                                        </p:tgtEl>
                                      </p:cBhvr>
                                    </p:animEffect>
                                  </p:childTnLst>
                                </p:cTn>
                              </p:par>
                              <p:par>
                                <p:cTn fill="hold" nodeType="withEffect" presetClass="entr" presetID="2" presetSubtype="2">
                                  <p:stCondLst>
                                    <p:cond delay="0"/>
                                  </p:stCondLst>
                                  <p:childTnLst>
                                    <p:set>
                                      <p:cBhvr>
                                        <p:cTn dur="1" fill="hold">
                                          <p:stCondLst>
                                            <p:cond delay="0"/>
                                          </p:stCondLst>
                                        </p:cTn>
                                        <p:tgtEl>
                                          <p:spTgt spid="893"/>
                                        </p:tgtEl>
                                        <p:attrNameLst>
                                          <p:attrName>style.visibility</p:attrName>
                                        </p:attrNameLst>
                                      </p:cBhvr>
                                      <p:to>
                                        <p:strVal val="visible"/>
                                      </p:to>
                                    </p:set>
                                    <p:anim calcmode="lin" valueType="num">
                                      <p:cBhvr additive="base">
                                        <p:cTn dur="1000"/>
                                        <p:tgtEl>
                                          <p:spTgt spid="89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3"/>
          <p:cNvSpPr txBox="1"/>
          <p:nvPr>
            <p:ph type="title"/>
          </p:nvPr>
        </p:nvSpPr>
        <p:spPr>
          <a:xfrm>
            <a:off x="228600" y="399325"/>
            <a:ext cx="52542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EVALUATION</a:t>
            </a:r>
            <a:endParaRPr sz="2200"/>
          </a:p>
        </p:txBody>
      </p:sp>
      <p:sp>
        <p:nvSpPr>
          <p:cNvPr id="899" name="Google Shape;899;p73"/>
          <p:cNvSpPr/>
          <p:nvPr/>
        </p:nvSpPr>
        <p:spPr>
          <a:xfrm>
            <a:off x="3113563" y="16293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900" name="Google Shape;900;p73"/>
          <p:cNvSpPr txBox="1"/>
          <p:nvPr>
            <p:ph idx="4294967295" type="subTitle"/>
          </p:nvPr>
        </p:nvSpPr>
        <p:spPr>
          <a:xfrm>
            <a:off x="3285775" y="1382025"/>
            <a:ext cx="4606800" cy="3957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Measure against objectives</a:t>
            </a:r>
            <a:endParaRPr sz="1795">
              <a:solidFill>
                <a:schemeClr val="accent4"/>
              </a:solidFill>
              <a:latin typeface="DM Sans Light"/>
              <a:ea typeface="DM Sans Light"/>
              <a:cs typeface="DM Sans Light"/>
              <a:sym typeface="DM Sans Light"/>
            </a:endParaRPr>
          </a:p>
        </p:txBody>
      </p:sp>
      <p:sp>
        <p:nvSpPr>
          <p:cNvPr id="901" name="Google Shape;901;p73"/>
          <p:cNvSpPr/>
          <p:nvPr/>
        </p:nvSpPr>
        <p:spPr>
          <a:xfrm>
            <a:off x="3113563" y="2063939"/>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902" name="Google Shape;902;p73"/>
          <p:cNvSpPr/>
          <p:nvPr/>
        </p:nvSpPr>
        <p:spPr>
          <a:xfrm>
            <a:off x="3113563" y="252196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903" name="Google Shape;903;p73"/>
          <p:cNvSpPr txBox="1"/>
          <p:nvPr>
            <p:ph idx="4294967295" type="subTitle"/>
          </p:nvPr>
        </p:nvSpPr>
        <p:spPr>
          <a:xfrm>
            <a:off x="3285775" y="2293451"/>
            <a:ext cx="4885800" cy="489600"/>
          </a:xfrm>
          <a:prstGeom prst="rect">
            <a:avLst/>
          </a:prstGeom>
        </p:spPr>
        <p:txBody>
          <a:bodyPr anchorCtr="0" anchor="t" bIns="164125" lIns="164125" spcFirstLastPara="1" rIns="164125" wrap="square" tIns="164125">
            <a:noAutofit/>
          </a:bodyPr>
          <a:lstStyle/>
          <a:p>
            <a:pPr indent="0" lvl="0" marL="0" rtl="0" algn="l">
              <a:spcBef>
                <a:spcPts val="0"/>
              </a:spcBef>
              <a:spcAft>
                <a:spcPts val="0"/>
              </a:spcAft>
              <a:buNone/>
            </a:pPr>
            <a:r>
              <a:rPr lang="en" sz="1795">
                <a:solidFill>
                  <a:schemeClr val="accent4"/>
                </a:solidFill>
                <a:latin typeface="DM Sans Light"/>
                <a:ea typeface="DM Sans Light"/>
                <a:cs typeface="DM Sans Light"/>
                <a:sym typeface="DM Sans Light"/>
              </a:rPr>
              <a:t>Make adjustments for the future</a:t>
            </a:r>
            <a:endParaRPr sz="1795">
              <a:solidFill>
                <a:schemeClr val="accent4"/>
              </a:solidFill>
              <a:latin typeface="DM Sans Light"/>
              <a:ea typeface="DM Sans Light"/>
              <a:cs typeface="DM Sans Light"/>
              <a:sym typeface="DM Sans Light"/>
            </a:endParaRPr>
          </a:p>
        </p:txBody>
      </p:sp>
      <p:sp>
        <p:nvSpPr>
          <p:cNvPr id="904" name="Google Shape;904;p73"/>
          <p:cNvSpPr txBox="1"/>
          <p:nvPr/>
        </p:nvSpPr>
        <p:spPr>
          <a:xfrm>
            <a:off x="3362400" y="1921341"/>
            <a:ext cx="5553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666666"/>
                </a:solidFill>
                <a:latin typeface="DM Sans"/>
                <a:ea typeface="DM Sans"/>
                <a:cs typeface="DM Sans"/>
                <a:sym typeface="DM Sans"/>
              </a:rPr>
              <a:t>Analyze data and take what’s useful</a:t>
            </a:r>
            <a:endParaRPr sz="2000">
              <a:solidFill>
                <a:srgbClr val="666666"/>
              </a:solidFill>
              <a:latin typeface="DM Sans"/>
              <a:ea typeface="DM Sans"/>
              <a:cs typeface="DM Sans"/>
              <a:sym typeface="DM Sans"/>
            </a:endParaRPr>
          </a:p>
        </p:txBody>
      </p:sp>
      <p:pic>
        <p:nvPicPr>
          <p:cNvPr id="905" name="Google Shape;905;p73" title="Icons for PIO Strategy Presentation (4).png"/>
          <p:cNvPicPr preferRelativeResize="0"/>
          <p:nvPr/>
        </p:nvPicPr>
        <p:blipFill rotWithShape="1">
          <a:blip r:embed="rId3">
            <a:alphaModFix/>
          </a:blip>
          <a:srcRect b="26260" l="36150" r="32667" t="28430"/>
          <a:stretch/>
        </p:blipFill>
        <p:spPr>
          <a:xfrm>
            <a:off x="8441087" y="4617275"/>
            <a:ext cx="320263" cy="46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9"/>
                                        </p:tgtEl>
                                        <p:attrNameLst>
                                          <p:attrName>style.visibility</p:attrName>
                                        </p:attrNameLst>
                                      </p:cBhvr>
                                      <p:to>
                                        <p:strVal val="visible"/>
                                      </p:to>
                                    </p:set>
                                    <p:animEffect filter="fade" transition="in">
                                      <p:cBhvr>
                                        <p:cTn dur="1000"/>
                                        <p:tgtEl>
                                          <p:spTgt spid="899"/>
                                        </p:tgtEl>
                                      </p:cBhvr>
                                    </p:animEffect>
                                  </p:childTnLst>
                                </p:cTn>
                              </p:par>
                              <p:par>
                                <p:cTn fill="hold" nodeType="withEffect" presetClass="entr" presetID="2" presetSubtype="2">
                                  <p:stCondLst>
                                    <p:cond delay="0"/>
                                  </p:stCondLst>
                                  <p:childTnLst>
                                    <p:set>
                                      <p:cBhvr>
                                        <p:cTn dur="1" fill="hold">
                                          <p:stCondLst>
                                            <p:cond delay="0"/>
                                          </p:stCondLst>
                                        </p:cTn>
                                        <p:tgtEl>
                                          <p:spTgt spid="900"/>
                                        </p:tgtEl>
                                        <p:attrNameLst>
                                          <p:attrName>style.visibility</p:attrName>
                                        </p:attrNameLst>
                                      </p:cBhvr>
                                      <p:to>
                                        <p:strVal val="visible"/>
                                      </p:to>
                                    </p:set>
                                    <p:anim calcmode="lin" valueType="num">
                                      <p:cBhvr additive="base">
                                        <p:cTn dur="1000"/>
                                        <p:tgtEl>
                                          <p:spTgt spid="9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1"/>
                                        </p:tgtEl>
                                        <p:attrNameLst>
                                          <p:attrName>style.visibility</p:attrName>
                                        </p:attrNameLst>
                                      </p:cBhvr>
                                      <p:to>
                                        <p:strVal val="visible"/>
                                      </p:to>
                                    </p:set>
                                    <p:animEffect filter="fade" transition="in">
                                      <p:cBhvr>
                                        <p:cTn dur="1000"/>
                                        <p:tgtEl>
                                          <p:spTgt spid="901"/>
                                        </p:tgtEl>
                                      </p:cBhvr>
                                    </p:animEffect>
                                  </p:childTnLst>
                                </p:cTn>
                              </p:par>
                              <p:par>
                                <p:cTn fill="hold" nodeType="withEffect" presetClass="entr" presetID="2" presetSubtype="2">
                                  <p:stCondLst>
                                    <p:cond delay="0"/>
                                  </p:stCondLst>
                                  <p:childTnLst>
                                    <p:set>
                                      <p:cBhvr>
                                        <p:cTn dur="1" fill="hold">
                                          <p:stCondLst>
                                            <p:cond delay="0"/>
                                          </p:stCondLst>
                                        </p:cTn>
                                        <p:tgtEl>
                                          <p:spTgt spid="904"/>
                                        </p:tgtEl>
                                        <p:attrNameLst>
                                          <p:attrName>style.visibility</p:attrName>
                                        </p:attrNameLst>
                                      </p:cBhvr>
                                      <p:to>
                                        <p:strVal val="visible"/>
                                      </p:to>
                                    </p:set>
                                    <p:anim calcmode="lin" valueType="num">
                                      <p:cBhvr additive="base">
                                        <p:cTn dur="1000"/>
                                        <p:tgtEl>
                                          <p:spTgt spid="90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1000"/>
                                        <p:tgtEl>
                                          <p:spTgt spid="902"/>
                                        </p:tgtEl>
                                      </p:cBhvr>
                                    </p:animEffect>
                                  </p:childTnLst>
                                </p:cTn>
                              </p:par>
                              <p:par>
                                <p:cTn fill="hold" nodeType="withEffect" presetClass="entr" presetID="2" presetSubtype="2">
                                  <p:stCondLst>
                                    <p:cond delay="0"/>
                                  </p:stCondLst>
                                  <p:childTnLst>
                                    <p:set>
                                      <p:cBhvr>
                                        <p:cTn dur="1" fill="hold">
                                          <p:stCondLst>
                                            <p:cond delay="0"/>
                                          </p:stCondLst>
                                        </p:cTn>
                                        <p:tgtEl>
                                          <p:spTgt spid="903"/>
                                        </p:tgtEl>
                                        <p:attrNameLst>
                                          <p:attrName>style.visibility</p:attrName>
                                        </p:attrNameLst>
                                      </p:cBhvr>
                                      <p:to>
                                        <p:strVal val="visible"/>
                                      </p:to>
                                    </p:set>
                                    <p:anim calcmode="lin" valueType="num">
                                      <p:cBhvr additive="base">
                                        <p:cTn dur="1000"/>
                                        <p:tgtEl>
                                          <p:spTgt spid="90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74"/>
          <p:cNvSpPr txBox="1"/>
          <p:nvPr>
            <p:ph type="title"/>
          </p:nvPr>
        </p:nvSpPr>
        <p:spPr>
          <a:xfrm>
            <a:off x="228600" y="399325"/>
            <a:ext cx="3119700" cy="369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sz="3700">
                <a:solidFill>
                  <a:schemeClr val="accent1"/>
                </a:solidFill>
              </a:rPr>
              <a:t>TAKEAWAYS</a:t>
            </a:r>
            <a:endParaRPr sz="3700"/>
          </a:p>
        </p:txBody>
      </p:sp>
      <p:sp>
        <p:nvSpPr>
          <p:cNvPr id="911" name="Google Shape;911;p74"/>
          <p:cNvSpPr/>
          <p:nvPr/>
        </p:nvSpPr>
        <p:spPr>
          <a:xfrm>
            <a:off x="228606" y="922955"/>
            <a:ext cx="2004600" cy="3504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Listen First</a:t>
            </a:r>
            <a:endParaRPr sz="1000">
              <a:solidFill>
                <a:schemeClr val="lt1"/>
              </a:solidFill>
              <a:latin typeface="DM Sans SemiBold"/>
              <a:ea typeface="DM Sans SemiBold"/>
              <a:cs typeface="DM Sans SemiBold"/>
              <a:sym typeface="DM Sans SemiBold"/>
            </a:endParaRPr>
          </a:p>
        </p:txBody>
      </p:sp>
      <p:sp>
        <p:nvSpPr>
          <p:cNvPr id="912" name="Google Shape;912;p74"/>
          <p:cNvSpPr txBox="1"/>
          <p:nvPr/>
        </p:nvSpPr>
        <p:spPr>
          <a:xfrm>
            <a:off x="4699275" y="516650"/>
            <a:ext cx="39168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600">
                <a:solidFill>
                  <a:schemeClr val="lt1"/>
                </a:solidFill>
                <a:latin typeface="DM Sans"/>
                <a:ea typeface="DM Sans"/>
                <a:cs typeface="DM Sans"/>
                <a:sym typeface="DM Sans"/>
              </a:rPr>
              <a:t>What can you do right away?</a:t>
            </a:r>
            <a:endParaRPr b="1" sz="1600">
              <a:solidFill>
                <a:schemeClr val="lt1"/>
              </a:solidFill>
              <a:latin typeface="DM Sans"/>
              <a:ea typeface="DM Sans"/>
              <a:cs typeface="DM Sans"/>
              <a:sym typeface="DM Sans"/>
            </a:endParaRPr>
          </a:p>
          <a:p>
            <a:pPr indent="0" lvl="0" marL="0" rtl="0" algn="l">
              <a:spcBef>
                <a:spcPts val="0"/>
              </a:spcBef>
              <a:spcAft>
                <a:spcPts val="0"/>
              </a:spcAft>
              <a:buNone/>
            </a:pPr>
            <a:r>
              <a:rPr lang="en" sz="1100"/>
              <a:t>Schedule a meeting with every department/stakeholder </a:t>
            </a:r>
            <a:endParaRPr sz="800">
              <a:solidFill>
                <a:schemeClr val="lt1"/>
              </a:solidFill>
              <a:latin typeface="DM Sans"/>
              <a:ea typeface="DM Sans"/>
              <a:cs typeface="DM Sans"/>
              <a:sym typeface="DM Sans"/>
            </a:endParaRPr>
          </a:p>
        </p:txBody>
      </p:sp>
      <p:sp>
        <p:nvSpPr>
          <p:cNvPr id="913" name="Google Shape;913;p74"/>
          <p:cNvSpPr/>
          <p:nvPr/>
        </p:nvSpPr>
        <p:spPr>
          <a:xfrm>
            <a:off x="228606" y="3986190"/>
            <a:ext cx="2004600" cy="350400"/>
          </a:xfrm>
          <a:prstGeom prst="roundRect">
            <a:avLst>
              <a:gd fmla="val 50000"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Build Relationships</a:t>
            </a:r>
            <a:endParaRPr sz="1000">
              <a:solidFill>
                <a:schemeClr val="lt1"/>
              </a:solidFill>
              <a:latin typeface="DM Sans SemiBold"/>
              <a:ea typeface="DM Sans SemiBold"/>
              <a:cs typeface="DM Sans SemiBold"/>
              <a:sym typeface="DM Sans SemiBold"/>
            </a:endParaRPr>
          </a:p>
        </p:txBody>
      </p:sp>
      <p:grpSp>
        <p:nvGrpSpPr>
          <p:cNvPr id="914" name="Google Shape;914;p74"/>
          <p:cNvGrpSpPr/>
          <p:nvPr/>
        </p:nvGrpSpPr>
        <p:grpSpPr>
          <a:xfrm>
            <a:off x="271263" y="4448805"/>
            <a:ext cx="3076887" cy="369620"/>
            <a:chOff x="4300788" y="3829665"/>
            <a:chExt cx="3076887" cy="369620"/>
          </a:xfrm>
        </p:grpSpPr>
        <p:sp>
          <p:nvSpPr>
            <p:cNvPr id="915" name="Google Shape;915;p74"/>
            <p:cNvSpPr txBox="1"/>
            <p:nvPr/>
          </p:nvSpPr>
          <p:spPr>
            <a:xfrm>
              <a:off x="4699275" y="3860586"/>
              <a:ext cx="267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t>Relationship-building is just as important as messaging, follow through matters. </a:t>
              </a:r>
              <a:endParaRPr b="1" sz="800">
                <a:solidFill>
                  <a:schemeClr val="lt1"/>
                </a:solidFill>
                <a:latin typeface="DM Sans"/>
                <a:ea typeface="DM Sans"/>
                <a:cs typeface="DM Sans"/>
                <a:sym typeface="DM Sans"/>
              </a:endParaRPr>
            </a:p>
          </p:txBody>
        </p:sp>
        <p:grpSp>
          <p:nvGrpSpPr>
            <p:cNvPr id="916" name="Google Shape;916;p74"/>
            <p:cNvGrpSpPr/>
            <p:nvPr/>
          </p:nvGrpSpPr>
          <p:grpSpPr>
            <a:xfrm>
              <a:off x="4300788" y="3829665"/>
              <a:ext cx="308100" cy="308100"/>
              <a:chOff x="4300788" y="3829665"/>
              <a:chExt cx="308100" cy="308100"/>
            </a:xfrm>
          </p:grpSpPr>
          <p:sp>
            <p:nvSpPr>
              <p:cNvPr id="917" name="Google Shape;917;p74"/>
              <p:cNvSpPr/>
              <p:nvPr/>
            </p:nvSpPr>
            <p:spPr>
              <a:xfrm>
                <a:off x="4300788" y="3829665"/>
                <a:ext cx="308100" cy="3081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descr="An icon with two mobile devices." id="918" name="Google Shape;918;p74"/>
              <p:cNvSpPr/>
              <p:nvPr/>
            </p:nvSpPr>
            <p:spPr>
              <a:xfrm>
                <a:off x="4370368" y="3917143"/>
                <a:ext cx="168976" cy="133145"/>
              </a:xfrm>
              <a:custGeom>
                <a:rect b="b" l="l" r="r" t="t"/>
                <a:pathLst>
                  <a:path extrusionOk="0" h="11952" w="15165">
                    <a:moveTo>
                      <a:pt x="13936" y="4157"/>
                    </a:moveTo>
                    <a:lnTo>
                      <a:pt x="13936" y="10156"/>
                    </a:lnTo>
                    <a:lnTo>
                      <a:pt x="10440" y="10156"/>
                    </a:lnTo>
                    <a:lnTo>
                      <a:pt x="10440" y="4157"/>
                    </a:lnTo>
                    <a:close/>
                    <a:moveTo>
                      <a:pt x="3024" y="0"/>
                    </a:moveTo>
                    <a:lnTo>
                      <a:pt x="2740" y="47"/>
                    </a:lnTo>
                    <a:lnTo>
                      <a:pt x="2457" y="94"/>
                    </a:lnTo>
                    <a:lnTo>
                      <a:pt x="2221" y="236"/>
                    </a:lnTo>
                    <a:lnTo>
                      <a:pt x="1985" y="425"/>
                    </a:lnTo>
                    <a:lnTo>
                      <a:pt x="1796" y="661"/>
                    </a:lnTo>
                    <a:lnTo>
                      <a:pt x="1701" y="898"/>
                    </a:lnTo>
                    <a:lnTo>
                      <a:pt x="1607" y="1181"/>
                    </a:lnTo>
                    <a:lnTo>
                      <a:pt x="1559" y="1464"/>
                    </a:lnTo>
                    <a:lnTo>
                      <a:pt x="1559" y="10156"/>
                    </a:lnTo>
                    <a:lnTo>
                      <a:pt x="1" y="10156"/>
                    </a:lnTo>
                    <a:lnTo>
                      <a:pt x="1" y="11951"/>
                    </a:lnTo>
                    <a:lnTo>
                      <a:pt x="7370" y="11951"/>
                    </a:lnTo>
                    <a:lnTo>
                      <a:pt x="7370" y="10156"/>
                    </a:lnTo>
                    <a:lnTo>
                      <a:pt x="2788" y="10156"/>
                    </a:lnTo>
                    <a:lnTo>
                      <a:pt x="2788" y="1464"/>
                    </a:lnTo>
                    <a:lnTo>
                      <a:pt x="2788" y="1370"/>
                    </a:lnTo>
                    <a:lnTo>
                      <a:pt x="2835" y="1275"/>
                    </a:lnTo>
                    <a:lnTo>
                      <a:pt x="2929" y="1228"/>
                    </a:lnTo>
                    <a:lnTo>
                      <a:pt x="3024" y="1181"/>
                    </a:lnTo>
                    <a:lnTo>
                      <a:pt x="14314" y="1181"/>
                    </a:lnTo>
                    <a:lnTo>
                      <a:pt x="14314" y="0"/>
                    </a:lnTo>
                    <a:close/>
                    <a:moveTo>
                      <a:pt x="9968" y="2929"/>
                    </a:moveTo>
                    <a:lnTo>
                      <a:pt x="9685" y="2976"/>
                    </a:lnTo>
                    <a:lnTo>
                      <a:pt x="9590" y="3071"/>
                    </a:lnTo>
                    <a:lnTo>
                      <a:pt x="9448" y="3165"/>
                    </a:lnTo>
                    <a:lnTo>
                      <a:pt x="9354" y="3259"/>
                    </a:lnTo>
                    <a:lnTo>
                      <a:pt x="9307" y="3401"/>
                    </a:lnTo>
                    <a:lnTo>
                      <a:pt x="9259" y="3685"/>
                    </a:lnTo>
                    <a:lnTo>
                      <a:pt x="9259" y="11243"/>
                    </a:lnTo>
                    <a:lnTo>
                      <a:pt x="9307" y="11526"/>
                    </a:lnTo>
                    <a:lnTo>
                      <a:pt x="9354" y="11668"/>
                    </a:lnTo>
                    <a:lnTo>
                      <a:pt x="9448" y="11763"/>
                    </a:lnTo>
                    <a:lnTo>
                      <a:pt x="9590" y="11857"/>
                    </a:lnTo>
                    <a:lnTo>
                      <a:pt x="9685" y="11904"/>
                    </a:lnTo>
                    <a:lnTo>
                      <a:pt x="9968" y="11951"/>
                    </a:lnTo>
                    <a:lnTo>
                      <a:pt x="14408" y="11951"/>
                    </a:lnTo>
                    <a:lnTo>
                      <a:pt x="14692" y="11904"/>
                    </a:lnTo>
                    <a:lnTo>
                      <a:pt x="14834" y="11857"/>
                    </a:lnTo>
                    <a:lnTo>
                      <a:pt x="14928" y="11763"/>
                    </a:lnTo>
                    <a:lnTo>
                      <a:pt x="15023" y="11668"/>
                    </a:lnTo>
                    <a:lnTo>
                      <a:pt x="15070" y="11526"/>
                    </a:lnTo>
                    <a:lnTo>
                      <a:pt x="15164" y="11243"/>
                    </a:lnTo>
                    <a:lnTo>
                      <a:pt x="15164" y="3685"/>
                    </a:lnTo>
                    <a:lnTo>
                      <a:pt x="15070" y="3401"/>
                    </a:lnTo>
                    <a:lnTo>
                      <a:pt x="15023" y="3259"/>
                    </a:lnTo>
                    <a:lnTo>
                      <a:pt x="14928" y="3165"/>
                    </a:lnTo>
                    <a:lnTo>
                      <a:pt x="14834" y="3071"/>
                    </a:lnTo>
                    <a:lnTo>
                      <a:pt x="14692" y="2976"/>
                    </a:lnTo>
                    <a:lnTo>
                      <a:pt x="14408" y="292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sp>
        <p:nvSpPr>
          <p:cNvPr id="919" name="Google Shape;919;p74"/>
          <p:cNvSpPr/>
          <p:nvPr/>
        </p:nvSpPr>
        <p:spPr>
          <a:xfrm>
            <a:off x="228606" y="1922655"/>
            <a:ext cx="2004600" cy="3504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Team Size Doesn’t Matter</a:t>
            </a:r>
            <a:endParaRPr sz="1000">
              <a:solidFill>
                <a:schemeClr val="lt1"/>
              </a:solidFill>
              <a:latin typeface="DM Sans SemiBold"/>
              <a:ea typeface="DM Sans SemiBold"/>
              <a:cs typeface="DM Sans SemiBold"/>
              <a:sym typeface="DM Sans SemiBold"/>
            </a:endParaRPr>
          </a:p>
        </p:txBody>
      </p:sp>
      <p:grpSp>
        <p:nvGrpSpPr>
          <p:cNvPr id="920" name="Google Shape;920;p74"/>
          <p:cNvGrpSpPr/>
          <p:nvPr/>
        </p:nvGrpSpPr>
        <p:grpSpPr>
          <a:xfrm>
            <a:off x="271275" y="2371580"/>
            <a:ext cx="3262000" cy="369600"/>
            <a:chOff x="6705375" y="1015125"/>
            <a:chExt cx="3262000" cy="369600"/>
          </a:xfrm>
        </p:grpSpPr>
        <p:sp>
          <p:nvSpPr>
            <p:cNvPr id="921" name="Google Shape;921;p74"/>
            <p:cNvSpPr txBox="1"/>
            <p:nvPr/>
          </p:nvSpPr>
          <p:spPr>
            <a:xfrm>
              <a:off x="7103875" y="1046025"/>
              <a:ext cx="28635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t>You don’t need a large team to plan strategically, you need a strong process. </a:t>
              </a:r>
              <a:endParaRPr b="1" sz="800">
                <a:solidFill>
                  <a:schemeClr val="lt1"/>
                </a:solidFill>
                <a:latin typeface="DM Sans"/>
                <a:ea typeface="DM Sans"/>
                <a:cs typeface="DM Sans"/>
                <a:sym typeface="DM Sans"/>
              </a:endParaRPr>
            </a:p>
          </p:txBody>
        </p:sp>
        <p:grpSp>
          <p:nvGrpSpPr>
            <p:cNvPr id="922" name="Google Shape;922;p74"/>
            <p:cNvGrpSpPr/>
            <p:nvPr/>
          </p:nvGrpSpPr>
          <p:grpSpPr>
            <a:xfrm>
              <a:off x="6705375" y="1015125"/>
              <a:ext cx="308100" cy="308100"/>
              <a:chOff x="6705375" y="1015125"/>
              <a:chExt cx="308100" cy="308100"/>
            </a:xfrm>
          </p:grpSpPr>
          <p:sp>
            <p:nvSpPr>
              <p:cNvPr id="923" name="Google Shape;923;p74"/>
              <p:cNvSpPr/>
              <p:nvPr/>
            </p:nvSpPr>
            <p:spPr>
              <a:xfrm>
                <a:off x="6705375" y="1015125"/>
                <a:ext cx="308100" cy="308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descr="An icon showing a magnifying glass examining a graph." id="924" name="Google Shape;924;p74"/>
              <p:cNvSpPr/>
              <p:nvPr/>
            </p:nvSpPr>
            <p:spPr>
              <a:xfrm>
                <a:off x="6773725" y="1083549"/>
                <a:ext cx="158437" cy="167334"/>
              </a:xfrm>
              <a:custGeom>
                <a:rect b="b" l="l" r="r" t="t"/>
                <a:pathLst>
                  <a:path extrusionOk="0" h="15967" w="15118">
                    <a:moveTo>
                      <a:pt x="14173" y="0"/>
                    </a:moveTo>
                    <a:lnTo>
                      <a:pt x="11480" y="4299"/>
                    </a:lnTo>
                    <a:lnTo>
                      <a:pt x="9118" y="756"/>
                    </a:lnTo>
                    <a:lnTo>
                      <a:pt x="6000" y="5811"/>
                    </a:lnTo>
                    <a:lnTo>
                      <a:pt x="3686" y="3071"/>
                    </a:lnTo>
                    <a:lnTo>
                      <a:pt x="1" y="8976"/>
                    </a:lnTo>
                    <a:lnTo>
                      <a:pt x="946" y="9684"/>
                    </a:lnTo>
                    <a:lnTo>
                      <a:pt x="3827" y="5102"/>
                    </a:lnTo>
                    <a:lnTo>
                      <a:pt x="6189" y="7842"/>
                    </a:lnTo>
                    <a:lnTo>
                      <a:pt x="9165" y="2976"/>
                    </a:lnTo>
                    <a:lnTo>
                      <a:pt x="11480" y="6472"/>
                    </a:lnTo>
                    <a:lnTo>
                      <a:pt x="15117" y="709"/>
                    </a:lnTo>
                    <a:lnTo>
                      <a:pt x="14173" y="0"/>
                    </a:lnTo>
                    <a:close/>
                    <a:moveTo>
                      <a:pt x="10205" y="8881"/>
                    </a:moveTo>
                    <a:lnTo>
                      <a:pt x="10630" y="8928"/>
                    </a:lnTo>
                    <a:lnTo>
                      <a:pt x="11008" y="9023"/>
                    </a:lnTo>
                    <a:lnTo>
                      <a:pt x="11386" y="9212"/>
                    </a:lnTo>
                    <a:lnTo>
                      <a:pt x="11716" y="9495"/>
                    </a:lnTo>
                    <a:lnTo>
                      <a:pt x="12000" y="9826"/>
                    </a:lnTo>
                    <a:lnTo>
                      <a:pt x="12189" y="10204"/>
                    </a:lnTo>
                    <a:lnTo>
                      <a:pt x="12283" y="10582"/>
                    </a:lnTo>
                    <a:lnTo>
                      <a:pt x="12330" y="11007"/>
                    </a:lnTo>
                    <a:lnTo>
                      <a:pt x="12283" y="11432"/>
                    </a:lnTo>
                    <a:lnTo>
                      <a:pt x="12189" y="11857"/>
                    </a:lnTo>
                    <a:lnTo>
                      <a:pt x="12000" y="12235"/>
                    </a:lnTo>
                    <a:lnTo>
                      <a:pt x="11716" y="12519"/>
                    </a:lnTo>
                    <a:lnTo>
                      <a:pt x="11386" y="12802"/>
                    </a:lnTo>
                    <a:lnTo>
                      <a:pt x="11008" y="12991"/>
                    </a:lnTo>
                    <a:lnTo>
                      <a:pt x="10630" y="13133"/>
                    </a:lnTo>
                    <a:lnTo>
                      <a:pt x="10205" y="13180"/>
                    </a:lnTo>
                    <a:lnTo>
                      <a:pt x="9779" y="13133"/>
                    </a:lnTo>
                    <a:lnTo>
                      <a:pt x="9354" y="12991"/>
                    </a:lnTo>
                    <a:lnTo>
                      <a:pt x="9024" y="12802"/>
                    </a:lnTo>
                    <a:lnTo>
                      <a:pt x="8693" y="12519"/>
                    </a:lnTo>
                    <a:lnTo>
                      <a:pt x="8409" y="12235"/>
                    </a:lnTo>
                    <a:lnTo>
                      <a:pt x="8220" y="11857"/>
                    </a:lnTo>
                    <a:lnTo>
                      <a:pt x="8079" y="11432"/>
                    </a:lnTo>
                    <a:lnTo>
                      <a:pt x="8079" y="11007"/>
                    </a:lnTo>
                    <a:lnTo>
                      <a:pt x="8079" y="10582"/>
                    </a:lnTo>
                    <a:lnTo>
                      <a:pt x="8220" y="10204"/>
                    </a:lnTo>
                    <a:lnTo>
                      <a:pt x="8409" y="9826"/>
                    </a:lnTo>
                    <a:lnTo>
                      <a:pt x="8693" y="9495"/>
                    </a:lnTo>
                    <a:lnTo>
                      <a:pt x="9024" y="9212"/>
                    </a:lnTo>
                    <a:lnTo>
                      <a:pt x="9354" y="9023"/>
                    </a:lnTo>
                    <a:lnTo>
                      <a:pt x="9779" y="8928"/>
                    </a:lnTo>
                    <a:lnTo>
                      <a:pt x="10205" y="8881"/>
                    </a:lnTo>
                    <a:close/>
                    <a:moveTo>
                      <a:pt x="9874" y="7700"/>
                    </a:moveTo>
                    <a:lnTo>
                      <a:pt x="9543" y="7747"/>
                    </a:lnTo>
                    <a:lnTo>
                      <a:pt x="9213" y="7842"/>
                    </a:lnTo>
                    <a:lnTo>
                      <a:pt x="8929" y="7936"/>
                    </a:lnTo>
                    <a:lnTo>
                      <a:pt x="8598" y="8078"/>
                    </a:lnTo>
                    <a:lnTo>
                      <a:pt x="8362" y="8220"/>
                    </a:lnTo>
                    <a:lnTo>
                      <a:pt x="8079" y="8456"/>
                    </a:lnTo>
                    <a:lnTo>
                      <a:pt x="7843" y="8645"/>
                    </a:lnTo>
                    <a:lnTo>
                      <a:pt x="7606" y="8928"/>
                    </a:lnTo>
                    <a:lnTo>
                      <a:pt x="7417" y="9165"/>
                    </a:lnTo>
                    <a:lnTo>
                      <a:pt x="7228" y="9448"/>
                    </a:lnTo>
                    <a:lnTo>
                      <a:pt x="7087" y="9731"/>
                    </a:lnTo>
                    <a:lnTo>
                      <a:pt x="6992" y="10062"/>
                    </a:lnTo>
                    <a:lnTo>
                      <a:pt x="6945" y="10346"/>
                    </a:lnTo>
                    <a:lnTo>
                      <a:pt x="6898" y="10676"/>
                    </a:lnTo>
                    <a:lnTo>
                      <a:pt x="6851" y="11007"/>
                    </a:lnTo>
                    <a:lnTo>
                      <a:pt x="6898" y="11385"/>
                    </a:lnTo>
                    <a:lnTo>
                      <a:pt x="6945" y="11715"/>
                    </a:lnTo>
                    <a:lnTo>
                      <a:pt x="6992" y="11999"/>
                    </a:lnTo>
                    <a:lnTo>
                      <a:pt x="7087" y="12330"/>
                    </a:lnTo>
                    <a:lnTo>
                      <a:pt x="7228" y="12613"/>
                    </a:lnTo>
                    <a:lnTo>
                      <a:pt x="7417" y="12896"/>
                    </a:lnTo>
                    <a:lnTo>
                      <a:pt x="7606" y="13133"/>
                    </a:lnTo>
                    <a:lnTo>
                      <a:pt x="7843" y="13369"/>
                    </a:lnTo>
                    <a:lnTo>
                      <a:pt x="8079" y="13605"/>
                    </a:lnTo>
                    <a:lnTo>
                      <a:pt x="8362" y="13794"/>
                    </a:lnTo>
                    <a:lnTo>
                      <a:pt x="8646" y="13983"/>
                    </a:lnTo>
                    <a:lnTo>
                      <a:pt x="8929" y="14125"/>
                    </a:lnTo>
                    <a:lnTo>
                      <a:pt x="9213" y="14219"/>
                    </a:lnTo>
                    <a:lnTo>
                      <a:pt x="9543" y="14314"/>
                    </a:lnTo>
                    <a:lnTo>
                      <a:pt x="9874" y="14361"/>
                    </a:lnTo>
                    <a:lnTo>
                      <a:pt x="10205" y="14361"/>
                    </a:lnTo>
                    <a:lnTo>
                      <a:pt x="10724" y="14314"/>
                    </a:lnTo>
                    <a:lnTo>
                      <a:pt x="11197" y="14219"/>
                    </a:lnTo>
                    <a:lnTo>
                      <a:pt x="11669" y="14030"/>
                    </a:lnTo>
                    <a:lnTo>
                      <a:pt x="12094" y="13747"/>
                    </a:lnTo>
                    <a:lnTo>
                      <a:pt x="14267" y="15967"/>
                    </a:lnTo>
                    <a:lnTo>
                      <a:pt x="15117" y="15117"/>
                    </a:lnTo>
                    <a:lnTo>
                      <a:pt x="12944" y="12944"/>
                    </a:lnTo>
                    <a:lnTo>
                      <a:pt x="13181" y="12519"/>
                    </a:lnTo>
                    <a:lnTo>
                      <a:pt x="13370" y="12046"/>
                    </a:lnTo>
                    <a:lnTo>
                      <a:pt x="13511" y="11527"/>
                    </a:lnTo>
                    <a:lnTo>
                      <a:pt x="13511" y="11007"/>
                    </a:lnTo>
                    <a:lnTo>
                      <a:pt x="13511" y="10676"/>
                    </a:lnTo>
                    <a:lnTo>
                      <a:pt x="13464" y="10346"/>
                    </a:lnTo>
                    <a:lnTo>
                      <a:pt x="13417" y="10062"/>
                    </a:lnTo>
                    <a:lnTo>
                      <a:pt x="13275" y="9731"/>
                    </a:lnTo>
                    <a:lnTo>
                      <a:pt x="13133" y="9448"/>
                    </a:lnTo>
                    <a:lnTo>
                      <a:pt x="12992" y="9165"/>
                    </a:lnTo>
                    <a:lnTo>
                      <a:pt x="12803" y="8928"/>
                    </a:lnTo>
                    <a:lnTo>
                      <a:pt x="12566" y="8645"/>
                    </a:lnTo>
                    <a:lnTo>
                      <a:pt x="12330" y="8409"/>
                    </a:lnTo>
                    <a:lnTo>
                      <a:pt x="12047" y="8220"/>
                    </a:lnTo>
                    <a:lnTo>
                      <a:pt x="11763" y="8078"/>
                    </a:lnTo>
                    <a:lnTo>
                      <a:pt x="11480" y="7936"/>
                    </a:lnTo>
                    <a:lnTo>
                      <a:pt x="11197" y="7842"/>
                    </a:lnTo>
                    <a:lnTo>
                      <a:pt x="10866" y="7747"/>
                    </a:lnTo>
                    <a:lnTo>
                      <a:pt x="10535" y="770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sp>
        <p:nvSpPr>
          <p:cNvPr id="925" name="Google Shape;925;p74"/>
          <p:cNvSpPr/>
          <p:nvPr/>
        </p:nvSpPr>
        <p:spPr>
          <a:xfrm>
            <a:off x="228606" y="2922355"/>
            <a:ext cx="2004600" cy="3504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Be S.M.A.R.T.</a:t>
            </a:r>
            <a:endParaRPr sz="1000">
              <a:solidFill>
                <a:schemeClr val="dk1"/>
              </a:solidFill>
              <a:latin typeface="DM Sans SemiBold"/>
              <a:ea typeface="DM Sans SemiBold"/>
              <a:cs typeface="DM Sans SemiBold"/>
              <a:sym typeface="DM Sans SemiBold"/>
            </a:endParaRPr>
          </a:p>
        </p:txBody>
      </p:sp>
      <p:grpSp>
        <p:nvGrpSpPr>
          <p:cNvPr id="926" name="Google Shape;926;p74"/>
          <p:cNvGrpSpPr/>
          <p:nvPr/>
        </p:nvGrpSpPr>
        <p:grpSpPr>
          <a:xfrm>
            <a:off x="271275" y="3335195"/>
            <a:ext cx="3076900" cy="538805"/>
            <a:chOff x="6705375" y="3335190"/>
            <a:chExt cx="3076900" cy="538805"/>
          </a:xfrm>
        </p:grpSpPr>
        <p:sp>
          <p:nvSpPr>
            <p:cNvPr id="927" name="Google Shape;927;p74"/>
            <p:cNvSpPr txBox="1"/>
            <p:nvPr/>
          </p:nvSpPr>
          <p:spPr>
            <a:xfrm>
              <a:off x="7103875" y="3366095"/>
              <a:ext cx="2678400" cy="507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t>SMART objectives and the RPIE model turn good intentions into measurable results. </a:t>
              </a:r>
              <a:endParaRPr b="1" sz="800">
                <a:solidFill>
                  <a:schemeClr val="lt1"/>
                </a:solidFill>
                <a:latin typeface="DM Sans"/>
                <a:ea typeface="DM Sans"/>
                <a:cs typeface="DM Sans"/>
                <a:sym typeface="DM Sans"/>
              </a:endParaRPr>
            </a:p>
          </p:txBody>
        </p:sp>
        <p:grpSp>
          <p:nvGrpSpPr>
            <p:cNvPr id="928" name="Google Shape;928;p74"/>
            <p:cNvGrpSpPr/>
            <p:nvPr/>
          </p:nvGrpSpPr>
          <p:grpSpPr>
            <a:xfrm>
              <a:off x="6705375" y="3335190"/>
              <a:ext cx="308100" cy="308100"/>
              <a:chOff x="6705375" y="3335190"/>
              <a:chExt cx="308100" cy="308100"/>
            </a:xfrm>
          </p:grpSpPr>
          <p:sp>
            <p:nvSpPr>
              <p:cNvPr id="929" name="Google Shape;929;p74"/>
              <p:cNvSpPr/>
              <p:nvPr/>
            </p:nvSpPr>
            <p:spPr>
              <a:xfrm>
                <a:off x="6705375" y="3335190"/>
                <a:ext cx="308100" cy="30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descr="An icon showing a cursor clicking on a hotspot. " id="930" name="Google Shape;930;p74"/>
              <p:cNvSpPr/>
              <p:nvPr/>
            </p:nvSpPr>
            <p:spPr>
              <a:xfrm>
                <a:off x="6775287" y="3405110"/>
                <a:ext cx="168282" cy="168272"/>
              </a:xfrm>
              <a:custGeom>
                <a:rect b="b" l="l" r="r" t="t"/>
                <a:pathLst>
                  <a:path extrusionOk="0" h="16345" w="16346">
                    <a:moveTo>
                      <a:pt x="7512" y="3212"/>
                    </a:moveTo>
                    <a:lnTo>
                      <a:pt x="7039" y="3307"/>
                    </a:lnTo>
                    <a:lnTo>
                      <a:pt x="6567" y="3401"/>
                    </a:lnTo>
                    <a:lnTo>
                      <a:pt x="6142" y="3543"/>
                    </a:lnTo>
                    <a:lnTo>
                      <a:pt x="5716" y="3732"/>
                    </a:lnTo>
                    <a:lnTo>
                      <a:pt x="5339" y="3968"/>
                    </a:lnTo>
                    <a:lnTo>
                      <a:pt x="4961" y="4252"/>
                    </a:lnTo>
                    <a:lnTo>
                      <a:pt x="4630" y="4582"/>
                    </a:lnTo>
                    <a:lnTo>
                      <a:pt x="4299" y="4960"/>
                    </a:lnTo>
                    <a:lnTo>
                      <a:pt x="4016" y="5338"/>
                    </a:lnTo>
                    <a:lnTo>
                      <a:pt x="3780" y="5716"/>
                    </a:lnTo>
                    <a:lnTo>
                      <a:pt x="3543" y="6141"/>
                    </a:lnTo>
                    <a:lnTo>
                      <a:pt x="3402" y="6566"/>
                    </a:lnTo>
                    <a:lnTo>
                      <a:pt x="3307" y="7039"/>
                    </a:lnTo>
                    <a:lnTo>
                      <a:pt x="3213" y="7511"/>
                    </a:lnTo>
                    <a:lnTo>
                      <a:pt x="3213" y="7983"/>
                    </a:lnTo>
                    <a:lnTo>
                      <a:pt x="3213" y="8456"/>
                    </a:lnTo>
                    <a:lnTo>
                      <a:pt x="3307" y="8928"/>
                    </a:lnTo>
                    <a:lnTo>
                      <a:pt x="3402" y="9353"/>
                    </a:lnTo>
                    <a:lnTo>
                      <a:pt x="3543" y="9779"/>
                    </a:lnTo>
                    <a:lnTo>
                      <a:pt x="3732" y="10204"/>
                    </a:lnTo>
                    <a:lnTo>
                      <a:pt x="3969" y="10582"/>
                    </a:lnTo>
                    <a:lnTo>
                      <a:pt x="4205" y="10959"/>
                    </a:lnTo>
                    <a:lnTo>
                      <a:pt x="4535" y="11290"/>
                    </a:lnTo>
                    <a:lnTo>
                      <a:pt x="4866" y="11621"/>
                    </a:lnTo>
                    <a:lnTo>
                      <a:pt x="5244" y="11904"/>
                    </a:lnTo>
                    <a:lnTo>
                      <a:pt x="5575" y="12140"/>
                    </a:lnTo>
                    <a:lnTo>
                      <a:pt x="6000" y="12329"/>
                    </a:lnTo>
                    <a:lnTo>
                      <a:pt x="6425" y="12518"/>
                    </a:lnTo>
                    <a:lnTo>
                      <a:pt x="6850" y="12660"/>
                    </a:lnTo>
                    <a:lnTo>
                      <a:pt x="7275" y="12707"/>
                    </a:lnTo>
                    <a:lnTo>
                      <a:pt x="7748" y="12755"/>
                    </a:lnTo>
                    <a:lnTo>
                      <a:pt x="7275" y="11101"/>
                    </a:lnTo>
                    <a:lnTo>
                      <a:pt x="6756" y="10912"/>
                    </a:lnTo>
                    <a:lnTo>
                      <a:pt x="6283" y="10676"/>
                    </a:lnTo>
                    <a:lnTo>
                      <a:pt x="5858" y="10393"/>
                    </a:lnTo>
                    <a:lnTo>
                      <a:pt x="5480" y="9967"/>
                    </a:lnTo>
                    <a:lnTo>
                      <a:pt x="5197" y="9542"/>
                    </a:lnTo>
                    <a:lnTo>
                      <a:pt x="4961" y="9070"/>
                    </a:lnTo>
                    <a:lnTo>
                      <a:pt x="4866" y="8550"/>
                    </a:lnTo>
                    <a:lnTo>
                      <a:pt x="4819" y="7983"/>
                    </a:lnTo>
                    <a:lnTo>
                      <a:pt x="4819" y="7653"/>
                    </a:lnTo>
                    <a:lnTo>
                      <a:pt x="4866" y="7369"/>
                    </a:lnTo>
                    <a:lnTo>
                      <a:pt x="4961" y="7039"/>
                    </a:lnTo>
                    <a:lnTo>
                      <a:pt x="5055" y="6755"/>
                    </a:lnTo>
                    <a:lnTo>
                      <a:pt x="5150" y="6472"/>
                    </a:lnTo>
                    <a:lnTo>
                      <a:pt x="5339" y="6236"/>
                    </a:lnTo>
                    <a:lnTo>
                      <a:pt x="5527" y="5952"/>
                    </a:lnTo>
                    <a:lnTo>
                      <a:pt x="5764" y="5716"/>
                    </a:lnTo>
                    <a:lnTo>
                      <a:pt x="6000" y="5527"/>
                    </a:lnTo>
                    <a:lnTo>
                      <a:pt x="6236" y="5338"/>
                    </a:lnTo>
                    <a:lnTo>
                      <a:pt x="6519" y="5149"/>
                    </a:lnTo>
                    <a:lnTo>
                      <a:pt x="6756" y="5007"/>
                    </a:lnTo>
                    <a:lnTo>
                      <a:pt x="7039" y="4913"/>
                    </a:lnTo>
                    <a:lnTo>
                      <a:pt x="7370" y="4866"/>
                    </a:lnTo>
                    <a:lnTo>
                      <a:pt x="7653" y="4818"/>
                    </a:lnTo>
                    <a:lnTo>
                      <a:pt x="8551" y="4818"/>
                    </a:lnTo>
                    <a:lnTo>
                      <a:pt x="9070" y="4960"/>
                    </a:lnTo>
                    <a:lnTo>
                      <a:pt x="9543" y="5196"/>
                    </a:lnTo>
                    <a:lnTo>
                      <a:pt x="9968" y="5480"/>
                    </a:lnTo>
                    <a:lnTo>
                      <a:pt x="10393" y="5858"/>
                    </a:lnTo>
                    <a:lnTo>
                      <a:pt x="10677" y="6283"/>
                    </a:lnTo>
                    <a:lnTo>
                      <a:pt x="10960" y="6755"/>
                    </a:lnTo>
                    <a:lnTo>
                      <a:pt x="11102" y="7228"/>
                    </a:lnTo>
                    <a:lnTo>
                      <a:pt x="12802" y="7747"/>
                    </a:lnTo>
                    <a:lnTo>
                      <a:pt x="12755" y="7275"/>
                    </a:lnTo>
                    <a:lnTo>
                      <a:pt x="12661" y="6850"/>
                    </a:lnTo>
                    <a:lnTo>
                      <a:pt x="12519" y="6377"/>
                    </a:lnTo>
                    <a:lnTo>
                      <a:pt x="12377" y="5999"/>
                    </a:lnTo>
                    <a:lnTo>
                      <a:pt x="12141" y="5574"/>
                    </a:lnTo>
                    <a:lnTo>
                      <a:pt x="11905" y="5196"/>
                    </a:lnTo>
                    <a:lnTo>
                      <a:pt x="11621" y="4866"/>
                    </a:lnTo>
                    <a:lnTo>
                      <a:pt x="11291" y="4535"/>
                    </a:lnTo>
                    <a:lnTo>
                      <a:pt x="10960" y="4204"/>
                    </a:lnTo>
                    <a:lnTo>
                      <a:pt x="10582" y="3921"/>
                    </a:lnTo>
                    <a:lnTo>
                      <a:pt x="10204" y="3732"/>
                    </a:lnTo>
                    <a:lnTo>
                      <a:pt x="9779" y="3543"/>
                    </a:lnTo>
                    <a:lnTo>
                      <a:pt x="9354" y="3401"/>
                    </a:lnTo>
                    <a:lnTo>
                      <a:pt x="8929" y="3307"/>
                    </a:lnTo>
                    <a:lnTo>
                      <a:pt x="8456" y="3212"/>
                    </a:lnTo>
                    <a:close/>
                    <a:moveTo>
                      <a:pt x="7984" y="0"/>
                    </a:moveTo>
                    <a:lnTo>
                      <a:pt x="7181" y="47"/>
                    </a:lnTo>
                    <a:lnTo>
                      <a:pt x="6378" y="189"/>
                    </a:lnTo>
                    <a:lnTo>
                      <a:pt x="5622" y="378"/>
                    </a:lnTo>
                    <a:lnTo>
                      <a:pt x="4866" y="661"/>
                    </a:lnTo>
                    <a:lnTo>
                      <a:pt x="4205" y="992"/>
                    </a:lnTo>
                    <a:lnTo>
                      <a:pt x="3543" y="1370"/>
                    </a:lnTo>
                    <a:lnTo>
                      <a:pt x="2929" y="1842"/>
                    </a:lnTo>
                    <a:lnTo>
                      <a:pt x="2362" y="2362"/>
                    </a:lnTo>
                    <a:lnTo>
                      <a:pt x="1843" y="2929"/>
                    </a:lnTo>
                    <a:lnTo>
                      <a:pt x="1370" y="3496"/>
                    </a:lnTo>
                    <a:lnTo>
                      <a:pt x="992" y="4157"/>
                    </a:lnTo>
                    <a:lnTo>
                      <a:pt x="662" y="4866"/>
                    </a:lnTo>
                    <a:lnTo>
                      <a:pt x="378" y="5621"/>
                    </a:lnTo>
                    <a:lnTo>
                      <a:pt x="189" y="6377"/>
                    </a:lnTo>
                    <a:lnTo>
                      <a:pt x="48" y="7180"/>
                    </a:lnTo>
                    <a:lnTo>
                      <a:pt x="0" y="7983"/>
                    </a:lnTo>
                    <a:lnTo>
                      <a:pt x="48" y="8786"/>
                    </a:lnTo>
                    <a:lnTo>
                      <a:pt x="189" y="9590"/>
                    </a:lnTo>
                    <a:lnTo>
                      <a:pt x="378" y="10345"/>
                    </a:lnTo>
                    <a:lnTo>
                      <a:pt x="662" y="11101"/>
                    </a:lnTo>
                    <a:lnTo>
                      <a:pt x="992" y="11810"/>
                    </a:lnTo>
                    <a:lnTo>
                      <a:pt x="1370" y="12471"/>
                    </a:lnTo>
                    <a:lnTo>
                      <a:pt x="1843" y="13085"/>
                    </a:lnTo>
                    <a:lnTo>
                      <a:pt x="2362" y="13605"/>
                    </a:lnTo>
                    <a:lnTo>
                      <a:pt x="2929" y="14124"/>
                    </a:lnTo>
                    <a:lnTo>
                      <a:pt x="3543" y="14597"/>
                    </a:lnTo>
                    <a:lnTo>
                      <a:pt x="4205" y="14975"/>
                    </a:lnTo>
                    <a:lnTo>
                      <a:pt x="4866" y="15353"/>
                    </a:lnTo>
                    <a:lnTo>
                      <a:pt x="5622" y="15589"/>
                    </a:lnTo>
                    <a:lnTo>
                      <a:pt x="6378" y="15825"/>
                    </a:lnTo>
                    <a:lnTo>
                      <a:pt x="7181" y="15920"/>
                    </a:lnTo>
                    <a:lnTo>
                      <a:pt x="7984" y="15967"/>
                    </a:lnTo>
                    <a:lnTo>
                      <a:pt x="8362" y="15967"/>
                    </a:lnTo>
                    <a:lnTo>
                      <a:pt x="8692" y="15920"/>
                    </a:lnTo>
                    <a:lnTo>
                      <a:pt x="8220" y="14361"/>
                    </a:lnTo>
                    <a:lnTo>
                      <a:pt x="7984" y="14361"/>
                    </a:lnTo>
                    <a:lnTo>
                      <a:pt x="7323" y="14313"/>
                    </a:lnTo>
                    <a:lnTo>
                      <a:pt x="6708" y="14266"/>
                    </a:lnTo>
                    <a:lnTo>
                      <a:pt x="6094" y="14124"/>
                    </a:lnTo>
                    <a:lnTo>
                      <a:pt x="5527" y="13888"/>
                    </a:lnTo>
                    <a:lnTo>
                      <a:pt x="4961" y="13652"/>
                    </a:lnTo>
                    <a:lnTo>
                      <a:pt x="4441" y="13321"/>
                    </a:lnTo>
                    <a:lnTo>
                      <a:pt x="3969" y="12944"/>
                    </a:lnTo>
                    <a:lnTo>
                      <a:pt x="3449" y="12518"/>
                    </a:lnTo>
                    <a:lnTo>
                      <a:pt x="3024" y="12046"/>
                    </a:lnTo>
                    <a:lnTo>
                      <a:pt x="2646" y="11526"/>
                    </a:lnTo>
                    <a:lnTo>
                      <a:pt x="2362" y="11007"/>
                    </a:lnTo>
                    <a:lnTo>
                      <a:pt x="2079" y="10440"/>
                    </a:lnTo>
                    <a:lnTo>
                      <a:pt x="1890" y="9873"/>
                    </a:lnTo>
                    <a:lnTo>
                      <a:pt x="1748" y="9259"/>
                    </a:lnTo>
                    <a:lnTo>
                      <a:pt x="1654" y="8645"/>
                    </a:lnTo>
                    <a:lnTo>
                      <a:pt x="1607" y="7983"/>
                    </a:lnTo>
                    <a:lnTo>
                      <a:pt x="1654" y="7322"/>
                    </a:lnTo>
                    <a:lnTo>
                      <a:pt x="1748" y="6708"/>
                    </a:lnTo>
                    <a:lnTo>
                      <a:pt x="1890" y="6094"/>
                    </a:lnTo>
                    <a:lnTo>
                      <a:pt x="2079" y="5527"/>
                    </a:lnTo>
                    <a:lnTo>
                      <a:pt x="2362" y="4960"/>
                    </a:lnTo>
                    <a:lnTo>
                      <a:pt x="2646" y="4441"/>
                    </a:lnTo>
                    <a:lnTo>
                      <a:pt x="3024" y="3921"/>
                    </a:lnTo>
                    <a:lnTo>
                      <a:pt x="3449" y="3448"/>
                    </a:lnTo>
                    <a:lnTo>
                      <a:pt x="3969" y="3023"/>
                    </a:lnTo>
                    <a:lnTo>
                      <a:pt x="4441" y="2645"/>
                    </a:lnTo>
                    <a:lnTo>
                      <a:pt x="4961" y="2315"/>
                    </a:lnTo>
                    <a:lnTo>
                      <a:pt x="5527" y="2079"/>
                    </a:lnTo>
                    <a:lnTo>
                      <a:pt x="6094" y="1890"/>
                    </a:lnTo>
                    <a:lnTo>
                      <a:pt x="6708" y="1701"/>
                    </a:lnTo>
                    <a:lnTo>
                      <a:pt x="7323" y="1653"/>
                    </a:lnTo>
                    <a:lnTo>
                      <a:pt x="7984" y="1606"/>
                    </a:lnTo>
                    <a:lnTo>
                      <a:pt x="8645" y="1653"/>
                    </a:lnTo>
                    <a:lnTo>
                      <a:pt x="9259" y="1701"/>
                    </a:lnTo>
                    <a:lnTo>
                      <a:pt x="9873" y="1890"/>
                    </a:lnTo>
                    <a:lnTo>
                      <a:pt x="10440" y="2079"/>
                    </a:lnTo>
                    <a:lnTo>
                      <a:pt x="11007" y="2315"/>
                    </a:lnTo>
                    <a:lnTo>
                      <a:pt x="11527" y="2645"/>
                    </a:lnTo>
                    <a:lnTo>
                      <a:pt x="12046" y="3023"/>
                    </a:lnTo>
                    <a:lnTo>
                      <a:pt x="12519" y="3448"/>
                    </a:lnTo>
                    <a:lnTo>
                      <a:pt x="12944" y="3921"/>
                    </a:lnTo>
                    <a:lnTo>
                      <a:pt x="13322" y="4441"/>
                    </a:lnTo>
                    <a:lnTo>
                      <a:pt x="13653" y="4960"/>
                    </a:lnTo>
                    <a:lnTo>
                      <a:pt x="13889" y="5527"/>
                    </a:lnTo>
                    <a:lnTo>
                      <a:pt x="14125" y="6094"/>
                    </a:lnTo>
                    <a:lnTo>
                      <a:pt x="14267" y="6708"/>
                    </a:lnTo>
                    <a:lnTo>
                      <a:pt x="14361" y="7322"/>
                    </a:lnTo>
                    <a:lnTo>
                      <a:pt x="14361" y="7983"/>
                    </a:lnTo>
                    <a:lnTo>
                      <a:pt x="14361" y="8220"/>
                    </a:lnTo>
                    <a:lnTo>
                      <a:pt x="15920" y="8692"/>
                    </a:lnTo>
                    <a:lnTo>
                      <a:pt x="15967" y="8361"/>
                    </a:lnTo>
                    <a:lnTo>
                      <a:pt x="15967" y="7983"/>
                    </a:lnTo>
                    <a:lnTo>
                      <a:pt x="15920" y="7180"/>
                    </a:lnTo>
                    <a:lnTo>
                      <a:pt x="15826" y="6377"/>
                    </a:lnTo>
                    <a:lnTo>
                      <a:pt x="15637" y="5621"/>
                    </a:lnTo>
                    <a:lnTo>
                      <a:pt x="15353" y="4866"/>
                    </a:lnTo>
                    <a:lnTo>
                      <a:pt x="14975" y="4157"/>
                    </a:lnTo>
                    <a:lnTo>
                      <a:pt x="14597" y="3496"/>
                    </a:lnTo>
                    <a:lnTo>
                      <a:pt x="14125" y="2929"/>
                    </a:lnTo>
                    <a:lnTo>
                      <a:pt x="13653" y="2362"/>
                    </a:lnTo>
                    <a:lnTo>
                      <a:pt x="13086" y="1842"/>
                    </a:lnTo>
                    <a:lnTo>
                      <a:pt x="12472" y="1370"/>
                    </a:lnTo>
                    <a:lnTo>
                      <a:pt x="11810" y="992"/>
                    </a:lnTo>
                    <a:lnTo>
                      <a:pt x="11102" y="661"/>
                    </a:lnTo>
                    <a:lnTo>
                      <a:pt x="10346" y="378"/>
                    </a:lnTo>
                    <a:lnTo>
                      <a:pt x="9590" y="189"/>
                    </a:lnTo>
                    <a:lnTo>
                      <a:pt x="8787" y="47"/>
                    </a:lnTo>
                    <a:lnTo>
                      <a:pt x="7984" y="0"/>
                    </a:lnTo>
                    <a:close/>
                    <a:moveTo>
                      <a:pt x="7984" y="7983"/>
                    </a:moveTo>
                    <a:lnTo>
                      <a:pt x="10393" y="15967"/>
                    </a:lnTo>
                    <a:lnTo>
                      <a:pt x="11385" y="12944"/>
                    </a:lnTo>
                    <a:lnTo>
                      <a:pt x="14786" y="16345"/>
                    </a:lnTo>
                    <a:lnTo>
                      <a:pt x="16345" y="14786"/>
                    </a:lnTo>
                    <a:lnTo>
                      <a:pt x="12944" y="11385"/>
                    </a:lnTo>
                    <a:lnTo>
                      <a:pt x="15967" y="10393"/>
                    </a:lnTo>
                    <a:lnTo>
                      <a:pt x="7984" y="7983"/>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DM Sans"/>
                  <a:ea typeface="DM Sans"/>
                  <a:cs typeface="DM Sans"/>
                  <a:sym typeface="DM Sans"/>
                </a:endParaRPr>
              </a:p>
            </p:txBody>
          </p:sp>
        </p:grpSp>
      </p:grpSp>
      <p:grpSp>
        <p:nvGrpSpPr>
          <p:cNvPr id="931" name="Google Shape;931;p74"/>
          <p:cNvGrpSpPr/>
          <p:nvPr/>
        </p:nvGrpSpPr>
        <p:grpSpPr>
          <a:xfrm>
            <a:off x="271263" y="1372555"/>
            <a:ext cx="3471088" cy="369600"/>
            <a:chOff x="271263" y="1372555"/>
            <a:chExt cx="3471088" cy="369600"/>
          </a:xfrm>
        </p:grpSpPr>
        <p:grpSp>
          <p:nvGrpSpPr>
            <p:cNvPr id="932" name="Google Shape;932;p74"/>
            <p:cNvGrpSpPr/>
            <p:nvPr/>
          </p:nvGrpSpPr>
          <p:grpSpPr>
            <a:xfrm>
              <a:off x="271263" y="1372555"/>
              <a:ext cx="3471088" cy="369600"/>
              <a:chOff x="4300788" y="1473525"/>
              <a:chExt cx="3471088" cy="369600"/>
            </a:xfrm>
          </p:grpSpPr>
          <p:sp>
            <p:nvSpPr>
              <p:cNvPr id="933" name="Google Shape;933;p74"/>
              <p:cNvSpPr txBox="1"/>
              <p:nvPr/>
            </p:nvSpPr>
            <p:spPr>
              <a:xfrm>
                <a:off x="4699275" y="1504425"/>
                <a:ext cx="30726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100"/>
                  <a:t>Listening to stakeholders ensures your plan meets real needs and builds trust. </a:t>
                </a:r>
                <a:endParaRPr b="1" sz="800">
                  <a:solidFill>
                    <a:schemeClr val="lt1"/>
                  </a:solidFill>
                  <a:latin typeface="DM Sans"/>
                  <a:ea typeface="DM Sans"/>
                  <a:cs typeface="DM Sans"/>
                  <a:sym typeface="DM Sans"/>
                </a:endParaRPr>
              </a:p>
            </p:txBody>
          </p:sp>
          <p:sp>
            <p:nvSpPr>
              <p:cNvPr id="934" name="Google Shape;934;p74"/>
              <p:cNvSpPr/>
              <p:nvPr/>
            </p:nvSpPr>
            <p:spPr>
              <a:xfrm>
                <a:off x="4300788" y="1473525"/>
                <a:ext cx="308100" cy="308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pic>
          <p:nvPicPr>
            <p:cNvPr id="935" name="Google Shape;935;p74" title="Icons for PIO Strategy Presentation.png"/>
            <p:cNvPicPr preferRelativeResize="0"/>
            <p:nvPr/>
          </p:nvPicPr>
          <p:blipFill rotWithShape="1">
            <a:blip r:embed="rId3">
              <a:alphaModFix/>
            </a:blip>
            <a:srcRect b="71861" l="0" r="72912" t="0"/>
            <a:stretch/>
          </p:blipFill>
          <p:spPr>
            <a:xfrm>
              <a:off x="314790" y="1407367"/>
              <a:ext cx="220236" cy="228775"/>
            </a:xfrm>
            <a:prstGeom prst="rect">
              <a:avLst/>
            </a:prstGeom>
            <a:noFill/>
            <a:ln>
              <a:noFill/>
            </a:ln>
          </p:spPr>
        </p:pic>
      </p:grpSp>
      <p:sp>
        <p:nvSpPr>
          <p:cNvPr id="936" name="Google Shape;936;p74"/>
          <p:cNvSpPr txBox="1"/>
          <p:nvPr/>
        </p:nvSpPr>
        <p:spPr>
          <a:xfrm>
            <a:off x="4860750" y="1537900"/>
            <a:ext cx="3000000" cy="272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500">
                <a:solidFill>
                  <a:schemeClr val="accent1"/>
                </a:solidFill>
              </a:rPr>
              <a:t>No</a:t>
            </a:r>
            <a:r>
              <a:rPr b="1" lang="en" sz="5500"/>
              <a:t> </a:t>
            </a:r>
            <a:r>
              <a:rPr b="1" lang="en" sz="5500">
                <a:solidFill>
                  <a:schemeClr val="lt2"/>
                </a:solidFill>
              </a:rPr>
              <a:t>Egos</a:t>
            </a:r>
            <a:r>
              <a:rPr b="1" lang="en" sz="5500">
                <a:solidFill>
                  <a:schemeClr val="accent2"/>
                </a:solidFill>
              </a:rPr>
              <a:t> Amigos!</a:t>
            </a:r>
            <a:endParaRPr b="1" sz="5800">
              <a:solidFill>
                <a:schemeClr val="accent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11"/>
                                        </p:tgtEl>
                                        <p:attrNameLst>
                                          <p:attrName>style.visibility</p:attrName>
                                        </p:attrNameLst>
                                      </p:cBhvr>
                                      <p:to>
                                        <p:strVal val="visible"/>
                                      </p:to>
                                    </p:set>
                                    <p:anim calcmode="lin" valueType="num">
                                      <p:cBhvr additive="base">
                                        <p:cTn dur="1000"/>
                                        <p:tgtEl>
                                          <p:spTgt spid="911"/>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931"/>
                                        </p:tgtEl>
                                        <p:attrNameLst>
                                          <p:attrName>style.visibility</p:attrName>
                                        </p:attrNameLst>
                                      </p:cBhvr>
                                      <p:to>
                                        <p:strVal val="visible"/>
                                      </p:to>
                                    </p:set>
                                    <p:anim calcmode="lin" valueType="num">
                                      <p:cBhvr additive="base">
                                        <p:cTn dur="1000"/>
                                        <p:tgtEl>
                                          <p:spTgt spid="93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19"/>
                                        </p:tgtEl>
                                        <p:attrNameLst>
                                          <p:attrName>style.visibility</p:attrName>
                                        </p:attrNameLst>
                                      </p:cBhvr>
                                      <p:to>
                                        <p:strVal val="visible"/>
                                      </p:to>
                                    </p:set>
                                    <p:anim calcmode="lin" valueType="num">
                                      <p:cBhvr additive="base">
                                        <p:cTn dur="1000"/>
                                        <p:tgtEl>
                                          <p:spTgt spid="91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920"/>
                                        </p:tgtEl>
                                        <p:attrNameLst>
                                          <p:attrName>style.visibility</p:attrName>
                                        </p:attrNameLst>
                                      </p:cBhvr>
                                      <p:to>
                                        <p:strVal val="visible"/>
                                      </p:to>
                                    </p:set>
                                    <p:anim calcmode="lin" valueType="num">
                                      <p:cBhvr additive="base">
                                        <p:cTn dur="1000"/>
                                        <p:tgtEl>
                                          <p:spTgt spid="92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25"/>
                                        </p:tgtEl>
                                        <p:attrNameLst>
                                          <p:attrName>style.visibility</p:attrName>
                                        </p:attrNameLst>
                                      </p:cBhvr>
                                      <p:to>
                                        <p:strVal val="visible"/>
                                      </p:to>
                                    </p:set>
                                    <p:anim calcmode="lin" valueType="num">
                                      <p:cBhvr additive="base">
                                        <p:cTn dur="1000"/>
                                        <p:tgtEl>
                                          <p:spTgt spid="92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926"/>
                                        </p:tgtEl>
                                        <p:attrNameLst>
                                          <p:attrName>style.visibility</p:attrName>
                                        </p:attrNameLst>
                                      </p:cBhvr>
                                      <p:to>
                                        <p:strVal val="visible"/>
                                      </p:to>
                                    </p:set>
                                    <p:anim calcmode="lin" valueType="num">
                                      <p:cBhvr additive="base">
                                        <p:cTn dur="1000"/>
                                        <p:tgtEl>
                                          <p:spTgt spid="92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13"/>
                                        </p:tgtEl>
                                        <p:attrNameLst>
                                          <p:attrName>style.visibility</p:attrName>
                                        </p:attrNameLst>
                                      </p:cBhvr>
                                      <p:to>
                                        <p:strVal val="visible"/>
                                      </p:to>
                                    </p:set>
                                    <p:anim calcmode="lin" valueType="num">
                                      <p:cBhvr additive="base">
                                        <p:cTn dur="1000"/>
                                        <p:tgtEl>
                                          <p:spTgt spid="91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914"/>
                                        </p:tgtEl>
                                        <p:attrNameLst>
                                          <p:attrName>style.visibility</p:attrName>
                                        </p:attrNameLst>
                                      </p:cBhvr>
                                      <p:to>
                                        <p:strVal val="visible"/>
                                      </p:to>
                                    </p:set>
                                    <p:anim calcmode="lin" valueType="num">
                                      <p:cBhvr additive="base">
                                        <p:cTn dur="1000"/>
                                        <p:tgtEl>
                                          <p:spTgt spid="91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912"/>
                                        </p:tgtEl>
                                        <p:attrNameLst>
                                          <p:attrName>style.visibility</p:attrName>
                                        </p:attrNameLst>
                                      </p:cBhvr>
                                      <p:to>
                                        <p:strVal val="visible"/>
                                      </p:to>
                                    </p:set>
                                    <p:anim calcmode="lin" valueType="num">
                                      <p:cBhvr additive="base">
                                        <p:cTn dur="1000"/>
                                        <p:tgtEl>
                                          <p:spTgt spid="91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6"/>
                                        </p:tgtEl>
                                        <p:attrNameLst>
                                          <p:attrName>style.visibility</p:attrName>
                                        </p:attrNameLst>
                                      </p:cBhvr>
                                      <p:to>
                                        <p:strVal val="visible"/>
                                      </p:to>
                                    </p:set>
                                    <p:animEffect filter="fade" transition="in">
                                      <p:cBhvr>
                                        <p:cTn dur="1000"/>
                                        <p:tgtEl>
                                          <p:spTgt spid="9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75"/>
          <p:cNvSpPr/>
          <p:nvPr/>
        </p:nvSpPr>
        <p:spPr>
          <a:xfrm>
            <a:off x="3063300" y="1102092"/>
            <a:ext cx="392400" cy="384900"/>
          </a:xfrm>
          <a:prstGeom prst="roundRect">
            <a:avLst>
              <a:gd fmla="val 1673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942" name="Google Shape;942;p75"/>
          <p:cNvSpPr/>
          <p:nvPr/>
        </p:nvSpPr>
        <p:spPr>
          <a:xfrm>
            <a:off x="3063298" y="1903127"/>
            <a:ext cx="367800" cy="30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943" name="Google Shape;943;p75"/>
          <p:cNvSpPr/>
          <p:nvPr/>
        </p:nvSpPr>
        <p:spPr>
          <a:xfrm>
            <a:off x="3087900" y="3249823"/>
            <a:ext cx="367800" cy="307800"/>
          </a:xfrm>
          <a:prstGeom prst="roundRect">
            <a:avLst>
              <a:gd fmla="val 1728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pic>
        <p:nvPicPr>
          <p:cNvPr id="944" name="Google Shape;944;p75"/>
          <p:cNvPicPr preferRelativeResize="0"/>
          <p:nvPr>
            <p:ph idx="2" type="pic"/>
          </p:nvPr>
        </p:nvPicPr>
        <p:blipFill rotWithShape="1">
          <a:blip r:embed="rId3">
            <a:alphaModFix/>
          </a:blip>
          <a:srcRect b="30502" l="2634" r="39475" t="0"/>
          <a:stretch/>
        </p:blipFill>
        <p:spPr>
          <a:xfrm>
            <a:off x="232825" y="457275"/>
            <a:ext cx="1966500" cy="1572900"/>
          </a:xfrm>
          <a:prstGeom prst="roundRect">
            <a:avLst>
              <a:gd fmla="val 40109" name="adj"/>
            </a:avLst>
          </a:prstGeom>
        </p:spPr>
      </p:pic>
      <p:sp>
        <p:nvSpPr>
          <p:cNvPr id="945" name="Google Shape;945;p75"/>
          <p:cNvSpPr txBox="1"/>
          <p:nvPr>
            <p:ph type="title"/>
          </p:nvPr>
        </p:nvSpPr>
        <p:spPr>
          <a:xfrm>
            <a:off x="232825" y="4560778"/>
            <a:ext cx="1966500" cy="3849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a:t>THANK YOU</a:t>
            </a:r>
            <a:endParaRPr/>
          </a:p>
        </p:txBody>
      </p:sp>
      <p:sp>
        <p:nvSpPr>
          <p:cNvPr id="946" name="Google Shape;946;p75"/>
          <p:cNvSpPr txBox="1"/>
          <p:nvPr>
            <p:ph idx="3" type="title"/>
          </p:nvPr>
        </p:nvSpPr>
        <p:spPr>
          <a:xfrm>
            <a:off x="3063300" y="457123"/>
            <a:ext cx="5852100" cy="3939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Questions, Resources, &amp; Connection</a:t>
            </a:r>
            <a:endParaRPr/>
          </a:p>
        </p:txBody>
      </p:sp>
      <p:sp>
        <p:nvSpPr>
          <p:cNvPr id="947" name="Google Shape;947;p75"/>
          <p:cNvSpPr txBox="1"/>
          <p:nvPr>
            <p:ph idx="4" type="subTitle"/>
          </p:nvPr>
        </p:nvSpPr>
        <p:spPr>
          <a:xfrm>
            <a:off x="3154655" y="3397362"/>
            <a:ext cx="1762500" cy="307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Connect with us!</a:t>
            </a:r>
            <a:endParaRPr/>
          </a:p>
        </p:txBody>
      </p:sp>
      <p:sp>
        <p:nvSpPr>
          <p:cNvPr id="948" name="Google Shape;948;p75"/>
          <p:cNvSpPr txBox="1"/>
          <p:nvPr>
            <p:ph idx="5" type="body"/>
          </p:nvPr>
        </p:nvSpPr>
        <p:spPr>
          <a:xfrm>
            <a:off x="3170500" y="3752600"/>
            <a:ext cx="1842600" cy="39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Reach out to us on Linkedin! We’d love to get to know you!</a:t>
            </a:r>
            <a:endParaRPr sz="1200"/>
          </a:p>
        </p:txBody>
      </p:sp>
      <p:sp>
        <p:nvSpPr>
          <p:cNvPr id="949" name="Google Shape;949;p75"/>
          <p:cNvSpPr txBox="1"/>
          <p:nvPr>
            <p:ph idx="6" type="subTitle"/>
          </p:nvPr>
        </p:nvSpPr>
        <p:spPr>
          <a:xfrm>
            <a:off x="3154644" y="2055121"/>
            <a:ext cx="44109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Resources</a:t>
            </a:r>
            <a:endParaRPr/>
          </a:p>
        </p:txBody>
      </p:sp>
      <p:sp>
        <p:nvSpPr>
          <p:cNvPr id="950" name="Google Shape;950;p75"/>
          <p:cNvSpPr txBox="1"/>
          <p:nvPr>
            <p:ph idx="7" type="body"/>
          </p:nvPr>
        </p:nvSpPr>
        <p:spPr>
          <a:xfrm>
            <a:off x="3115597" y="2381520"/>
            <a:ext cx="19665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200"/>
              <a:t>Scan the QR codes to get access to strategic plan examples, useful links, and more!</a:t>
            </a:r>
            <a:endParaRPr sz="1200"/>
          </a:p>
        </p:txBody>
      </p:sp>
      <p:sp>
        <p:nvSpPr>
          <p:cNvPr id="951" name="Google Shape;951;p75"/>
          <p:cNvSpPr txBox="1"/>
          <p:nvPr>
            <p:ph idx="8" type="subTitle"/>
          </p:nvPr>
        </p:nvSpPr>
        <p:spPr>
          <a:xfrm>
            <a:off x="3141475" y="1312604"/>
            <a:ext cx="32988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Questions?</a:t>
            </a:r>
            <a:endParaRPr/>
          </a:p>
        </p:txBody>
      </p:sp>
      <p:sp>
        <p:nvSpPr>
          <p:cNvPr id="952" name="Google Shape;952;p75"/>
          <p:cNvSpPr txBox="1"/>
          <p:nvPr>
            <p:ph idx="9" type="body"/>
          </p:nvPr>
        </p:nvSpPr>
        <p:spPr>
          <a:xfrm>
            <a:off x="3141475" y="1616011"/>
            <a:ext cx="1572000" cy="215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Ask away!</a:t>
            </a:r>
            <a:endParaRPr sz="1200"/>
          </a:p>
        </p:txBody>
      </p:sp>
      <p:pic>
        <p:nvPicPr>
          <p:cNvPr id="953" name="Google Shape;953;p75" title="1700699815676.jfif"/>
          <p:cNvPicPr preferRelativeResize="0"/>
          <p:nvPr/>
        </p:nvPicPr>
        <p:blipFill rotWithShape="1">
          <a:blip r:embed="rId4">
            <a:alphaModFix/>
          </a:blip>
          <a:srcRect b="9857" l="0" r="0" t="9865"/>
          <a:stretch/>
        </p:blipFill>
        <p:spPr>
          <a:xfrm>
            <a:off x="228600" y="457275"/>
            <a:ext cx="1966500" cy="1578600"/>
          </a:xfrm>
          <a:prstGeom prst="roundRect">
            <a:avLst>
              <a:gd fmla="val 21882" name="adj"/>
            </a:avLst>
          </a:prstGeom>
          <a:noFill/>
          <a:ln>
            <a:noFill/>
          </a:ln>
        </p:spPr>
      </p:pic>
      <p:pic>
        <p:nvPicPr>
          <p:cNvPr id="954" name="Google Shape;954;p75" title="4-_DSC8857.jpg"/>
          <p:cNvPicPr preferRelativeResize="0"/>
          <p:nvPr/>
        </p:nvPicPr>
        <p:blipFill rotWithShape="1">
          <a:blip r:embed="rId5">
            <a:alphaModFix/>
          </a:blip>
          <a:srcRect b="40821" l="14443" r="11107" t="0"/>
          <a:stretch/>
        </p:blipFill>
        <p:spPr>
          <a:xfrm>
            <a:off x="228600" y="2509025"/>
            <a:ext cx="1966500" cy="1578600"/>
          </a:xfrm>
          <a:prstGeom prst="roundRect">
            <a:avLst>
              <a:gd fmla="val 21882" name="adj"/>
            </a:avLst>
          </a:prstGeom>
          <a:noFill/>
          <a:ln>
            <a:noFill/>
          </a:ln>
        </p:spPr>
      </p:pic>
      <p:sp>
        <p:nvSpPr>
          <p:cNvPr id="955" name="Google Shape;955;p75"/>
          <p:cNvSpPr txBox="1"/>
          <p:nvPr>
            <p:ph type="title"/>
          </p:nvPr>
        </p:nvSpPr>
        <p:spPr>
          <a:xfrm>
            <a:off x="228600" y="2035882"/>
            <a:ext cx="1966500" cy="6246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sz="2000"/>
              <a:t>Jeanteil Livingston</a:t>
            </a:r>
            <a:endParaRPr sz="2000"/>
          </a:p>
        </p:txBody>
      </p:sp>
      <p:sp>
        <p:nvSpPr>
          <p:cNvPr id="956" name="Google Shape;956;p75"/>
          <p:cNvSpPr txBox="1"/>
          <p:nvPr>
            <p:ph type="title"/>
          </p:nvPr>
        </p:nvSpPr>
        <p:spPr>
          <a:xfrm>
            <a:off x="85825" y="4087625"/>
            <a:ext cx="2260500" cy="6246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sz="2000"/>
              <a:t>Rachael Van Cleave</a:t>
            </a:r>
            <a:endParaRPr sz="2000"/>
          </a:p>
        </p:txBody>
      </p:sp>
      <p:pic>
        <p:nvPicPr>
          <p:cNvPr id="957" name="Google Shape;957;p75" title="Icons for PIO Strategy Presentation (8).png"/>
          <p:cNvPicPr preferRelativeResize="0"/>
          <p:nvPr/>
        </p:nvPicPr>
        <p:blipFill>
          <a:blip r:embed="rId6">
            <a:alphaModFix/>
          </a:blip>
          <a:stretch>
            <a:fillRect/>
          </a:stretch>
        </p:blipFill>
        <p:spPr>
          <a:xfrm>
            <a:off x="6507100" y="1975200"/>
            <a:ext cx="1551575" cy="1551575"/>
          </a:xfrm>
          <a:prstGeom prst="rect">
            <a:avLst/>
          </a:prstGeom>
          <a:noFill/>
          <a:ln>
            <a:noFill/>
          </a:ln>
        </p:spPr>
      </p:pic>
      <p:cxnSp>
        <p:nvCxnSpPr>
          <p:cNvPr id="958" name="Google Shape;958;p75"/>
          <p:cNvCxnSpPr>
            <a:stCxn id="950" idx="3"/>
            <a:endCxn id="957" idx="1"/>
          </p:cNvCxnSpPr>
          <p:nvPr/>
        </p:nvCxnSpPr>
        <p:spPr>
          <a:xfrm>
            <a:off x="5082097" y="2750970"/>
            <a:ext cx="1425000" cy="0"/>
          </a:xfrm>
          <a:prstGeom prst="straightConnector1">
            <a:avLst/>
          </a:prstGeom>
          <a:noFill/>
          <a:ln cap="flat" cmpd="sng" w="38100">
            <a:solidFill>
              <a:schemeClr val="lt1"/>
            </a:solidFill>
            <a:prstDash val="solid"/>
            <a:round/>
            <a:headEnd len="med" w="med" type="none"/>
            <a:tailEnd len="med" w="med" type="triangle"/>
          </a:ln>
        </p:spPr>
      </p:cxnSp>
      <p:sp>
        <p:nvSpPr>
          <p:cNvPr id="959" name="Google Shape;959;p75"/>
          <p:cNvSpPr txBox="1"/>
          <p:nvPr/>
        </p:nvSpPr>
        <p:spPr>
          <a:xfrm>
            <a:off x="5263200" y="39150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Linkedin: @</a:t>
            </a:r>
            <a:r>
              <a:rPr lang="en"/>
              <a:t>rachaelvancleave</a:t>
            </a:r>
            <a:endParaRPr/>
          </a:p>
        </p:txBody>
      </p:sp>
      <p:sp>
        <p:nvSpPr>
          <p:cNvPr id="960" name="Google Shape;960;p75"/>
          <p:cNvSpPr txBox="1"/>
          <p:nvPr/>
        </p:nvSpPr>
        <p:spPr>
          <a:xfrm>
            <a:off x="5263200" y="36923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Linkedin: @</a:t>
            </a:r>
            <a:r>
              <a:rPr lang="en"/>
              <a:t>jeanteil-livingston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4" name="Shape 964"/>
        <p:cNvGrpSpPr/>
        <p:nvPr/>
      </p:nvGrpSpPr>
      <p:grpSpPr>
        <a:xfrm>
          <a:off x="0" y="0"/>
          <a:ext cx="0" cy="0"/>
          <a:chOff x="0" y="0"/>
          <a:chExt cx="0" cy="0"/>
        </a:xfrm>
      </p:grpSpPr>
      <p:sp>
        <p:nvSpPr>
          <p:cNvPr id="965" name="Google Shape;965;p76"/>
          <p:cNvSpPr txBox="1"/>
          <p:nvPr/>
        </p:nvSpPr>
        <p:spPr>
          <a:xfrm>
            <a:off x="2862998" y="1583585"/>
            <a:ext cx="424200" cy="702000"/>
          </a:xfrm>
          <a:prstGeom prst="rect">
            <a:avLst/>
          </a:prstGeom>
          <a:noFill/>
          <a:ln>
            <a:noFill/>
          </a:ln>
        </p:spPr>
        <p:txBody>
          <a:bodyPr anchorCtr="0" anchor="t" bIns="91425" lIns="0" spcFirstLastPara="1" rIns="91425" wrap="square" tIns="91425">
            <a:spAutoFit/>
          </a:bodyPr>
          <a:lstStyle/>
          <a:p>
            <a:pPr indent="0" lvl="0" marL="0" rtl="0" algn="l">
              <a:lnSpc>
                <a:spcPct val="70000"/>
              </a:lnSpc>
              <a:spcBef>
                <a:spcPts val="0"/>
              </a:spcBef>
              <a:spcAft>
                <a:spcPts val="0"/>
              </a:spcAft>
              <a:buNone/>
            </a:pPr>
            <a:r>
              <a:rPr lang="en" sz="4800">
                <a:solidFill>
                  <a:schemeClr val="accent1"/>
                </a:solidFill>
                <a:latin typeface="Forum"/>
                <a:ea typeface="Forum"/>
                <a:cs typeface="Forum"/>
                <a:sym typeface="Forum"/>
              </a:rPr>
              <a:t>“</a:t>
            </a:r>
            <a:endParaRPr sz="4800">
              <a:solidFill>
                <a:schemeClr val="accent1"/>
              </a:solidFill>
              <a:latin typeface="Forum"/>
              <a:ea typeface="Forum"/>
              <a:cs typeface="Forum"/>
              <a:sym typeface="Forum"/>
            </a:endParaRPr>
          </a:p>
        </p:txBody>
      </p:sp>
      <p:sp>
        <p:nvSpPr>
          <p:cNvPr id="966" name="Google Shape;966;p76"/>
          <p:cNvSpPr/>
          <p:nvPr/>
        </p:nvSpPr>
        <p:spPr>
          <a:xfrm>
            <a:off x="6223800" y="1800025"/>
            <a:ext cx="1318200" cy="326400"/>
          </a:xfrm>
          <a:prstGeom prst="roundRect">
            <a:avLst>
              <a:gd fmla="val 50000" name="adj"/>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7" name="Google Shape;967;p76"/>
          <p:cNvSpPr/>
          <p:nvPr/>
        </p:nvSpPr>
        <p:spPr>
          <a:xfrm>
            <a:off x="7597200" y="1800963"/>
            <a:ext cx="1318200" cy="326400"/>
          </a:xfrm>
          <a:prstGeom prst="roundRect">
            <a:avLst>
              <a:gd fmla="val 50000" name="adj"/>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8" name="Google Shape;968;p76"/>
          <p:cNvSpPr/>
          <p:nvPr/>
        </p:nvSpPr>
        <p:spPr>
          <a:xfrm>
            <a:off x="6223800" y="2186425"/>
            <a:ext cx="1318200" cy="326400"/>
          </a:xfrm>
          <a:prstGeom prst="roundRect">
            <a:avLst>
              <a:gd fmla="val 50000" name="adj"/>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9" name="Google Shape;969;p76"/>
          <p:cNvSpPr/>
          <p:nvPr/>
        </p:nvSpPr>
        <p:spPr>
          <a:xfrm>
            <a:off x="7600800" y="2186413"/>
            <a:ext cx="1318200" cy="326400"/>
          </a:xfrm>
          <a:prstGeom prst="roundRect">
            <a:avLst>
              <a:gd fmla="val 50000" name="adj"/>
            </a:avLst>
          </a:prstGeom>
          <a:solidFill>
            <a:schemeClr val="dk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970" name="Google Shape;970;p76"/>
          <p:cNvGrpSpPr/>
          <p:nvPr/>
        </p:nvGrpSpPr>
        <p:grpSpPr>
          <a:xfrm>
            <a:off x="236900" y="3256425"/>
            <a:ext cx="2092800" cy="1190575"/>
            <a:chOff x="236900" y="3256425"/>
            <a:chExt cx="2092800" cy="1190575"/>
          </a:xfrm>
        </p:grpSpPr>
        <p:cxnSp>
          <p:nvCxnSpPr>
            <p:cNvPr id="971" name="Google Shape;971;p76"/>
            <p:cNvCxnSpPr/>
            <p:nvPr/>
          </p:nvCxnSpPr>
          <p:spPr>
            <a:xfrm>
              <a:off x="236900" y="3256425"/>
              <a:ext cx="2092800" cy="0"/>
            </a:xfrm>
            <a:prstGeom prst="straightConnector1">
              <a:avLst/>
            </a:prstGeom>
            <a:noFill/>
            <a:ln cap="flat" cmpd="sng" w="9525">
              <a:solidFill>
                <a:schemeClr val="accent5"/>
              </a:solidFill>
              <a:prstDash val="solid"/>
              <a:round/>
              <a:headEnd len="med" w="med" type="none"/>
              <a:tailEnd len="med" w="med" type="none"/>
            </a:ln>
          </p:spPr>
        </p:cxnSp>
        <p:cxnSp>
          <p:nvCxnSpPr>
            <p:cNvPr id="972" name="Google Shape;972;p76"/>
            <p:cNvCxnSpPr/>
            <p:nvPr/>
          </p:nvCxnSpPr>
          <p:spPr>
            <a:xfrm>
              <a:off x="236900" y="3554069"/>
              <a:ext cx="2092800" cy="0"/>
            </a:xfrm>
            <a:prstGeom prst="straightConnector1">
              <a:avLst/>
            </a:prstGeom>
            <a:noFill/>
            <a:ln cap="flat" cmpd="sng" w="9525">
              <a:solidFill>
                <a:schemeClr val="accent5"/>
              </a:solidFill>
              <a:prstDash val="solid"/>
              <a:round/>
              <a:headEnd len="med" w="med" type="none"/>
              <a:tailEnd len="med" w="med" type="none"/>
            </a:ln>
          </p:spPr>
        </p:cxnSp>
        <p:cxnSp>
          <p:nvCxnSpPr>
            <p:cNvPr id="973" name="Google Shape;973;p76"/>
            <p:cNvCxnSpPr/>
            <p:nvPr/>
          </p:nvCxnSpPr>
          <p:spPr>
            <a:xfrm>
              <a:off x="236900" y="3851713"/>
              <a:ext cx="2092800" cy="0"/>
            </a:xfrm>
            <a:prstGeom prst="straightConnector1">
              <a:avLst/>
            </a:prstGeom>
            <a:noFill/>
            <a:ln cap="flat" cmpd="sng" w="9525">
              <a:solidFill>
                <a:schemeClr val="accent5"/>
              </a:solidFill>
              <a:prstDash val="solid"/>
              <a:round/>
              <a:headEnd len="med" w="med" type="none"/>
              <a:tailEnd len="med" w="med" type="none"/>
            </a:ln>
          </p:spPr>
        </p:cxnSp>
        <p:cxnSp>
          <p:nvCxnSpPr>
            <p:cNvPr id="974" name="Google Shape;974;p76"/>
            <p:cNvCxnSpPr/>
            <p:nvPr/>
          </p:nvCxnSpPr>
          <p:spPr>
            <a:xfrm>
              <a:off x="236900" y="4149356"/>
              <a:ext cx="2092800" cy="0"/>
            </a:xfrm>
            <a:prstGeom prst="straightConnector1">
              <a:avLst/>
            </a:prstGeom>
            <a:noFill/>
            <a:ln cap="flat" cmpd="sng" w="9525">
              <a:solidFill>
                <a:schemeClr val="accent5"/>
              </a:solidFill>
              <a:prstDash val="solid"/>
              <a:round/>
              <a:headEnd len="med" w="med" type="none"/>
              <a:tailEnd len="med" w="med" type="none"/>
            </a:ln>
          </p:spPr>
        </p:cxnSp>
        <p:cxnSp>
          <p:nvCxnSpPr>
            <p:cNvPr id="975" name="Google Shape;975;p76"/>
            <p:cNvCxnSpPr/>
            <p:nvPr/>
          </p:nvCxnSpPr>
          <p:spPr>
            <a:xfrm>
              <a:off x="236900" y="4447000"/>
              <a:ext cx="2092800" cy="0"/>
            </a:xfrm>
            <a:prstGeom prst="straightConnector1">
              <a:avLst/>
            </a:prstGeom>
            <a:noFill/>
            <a:ln cap="flat" cmpd="sng" w="9525">
              <a:solidFill>
                <a:schemeClr val="accent5"/>
              </a:solidFill>
              <a:prstDash val="solid"/>
              <a:round/>
              <a:headEnd len="med" w="med" type="none"/>
              <a:tailEnd len="med" w="med" type="none"/>
            </a:ln>
          </p:spPr>
        </p:cxnSp>
      </p:grpSp>
      <p:sp>
        <p:nvSpPr>
          <p:cNvPr id="976" name="Google Shape;976;p76"/>
          <p:cNvSpPr txBox="1"/>
          <p:nvPr>
            <p:ph idx="2" type="body"/>
          </p:nvPr>
        </p:nvSpPr>
        <p:spPr>
          <a:xfrm>
            <a:off x="6231000" y="3124025"/>
            <a:ext cx="2684400" cy="507900"/>
          </a:xfrm>
          <a:prstGeom prst="rect">
            <a:avLst/>
          </a:prstGeom>
        </p:spPr>
        <p:txBody>
          <a:bodyPr anchorCtr="0" anchor="t" bIns="0" lIns="0" spcFirstLastPara="1" rIns="91425" wrap="square" tIns="0">
            <a:noAutofit/>
          </a:bodyPr>
          <a:lstStyle/>
          <a:p>
            <a:pPr indent="-120650" lvl="0" marL="228600" rtl="0" algn="l">
              <a:spcBef>
                <a:spcPts val="0"/>
              </a:spcBef>
              <a:spcAft>
                <a:spcPts val="0"/>
              </a:spcAft>
              <a:buSzPts val="1000"/>
              <a:buChar char="●"/>
            </a:pPr>
            <a:r>
              <a:rPr lang="en"/>
              <a:t>What do they want to achieve and why?</a:t>
            </a:r>
            <a:endParaRPr/>
          </a:p>
          <a:p>
            <a:pPr indent="-120650" lvl="0" marL="228600" rtl="0" algn="l">
              <a:spcBef>
                <a:spcPts val="0"/>
              </a:spcBef>
              <a:spcAft>
                <a:spcPts val="0"/>
              </a:spcAft>
              <a:buSzPts val="1000"/>
              <a:buChar char="●"/>
            </a:pPr>
            <a:r>
              <a:rPr lang="en"/>
              <a:t>What do they want to achieve and why?</a:t>
            </a:r>
            <a:endParaRPr/>
          </a:p>
          <a:p>
            <a:pPr indent="-120650" lvl="0" marL="228600" rtl="0" algn="l">
              <a:spcBef>
                <a:spcPts val="0"/>
              </a:spcBef>
              <a:spcAft>
                <a:spcPts val="0"/>
              </a:spcAft>
              <a:buSzPts val="1000"/>
              <a:buChar char="●"/>
            </a:pPr>
            <a:r>
              <a:rPr lang="en"/>
              <a:t>What do they want to achieve and why?</a:t>
            </a:r>
            <a:endParaRPr/>
          </a:p>
        </p:txBody>
      </p:sp>
      <p:sp>
        <p:nvSpPr>
          <p:cNvPr id="977" name="Google Shape;977;p76"/>
          <p:cNvSpPr txBox="1"/>
          <p:nvPr>
            <p:ph idx="3" type="body"/>
          </p:nvPr>
        </p:nvSpPr>
        <p:spPr>
          <a:xfrm>
            <a:off x="6231000" y="4241250"/>
            <a:ext cx="2751300" cy="507900"/>
          </a:xfrm>
          <a:prstGeom prst="rect">
            <a:avLst/>
          </a:prstGeom>
        </p:spPr>
        <p:txBody>
          <a:bodyPr anchorCtr="0" anchor="t" bIns="0" lIns="0" spcFirstLastPara="1" rIns="91425" wrap="square" tIns="0">
            <a:noAutofit/>
          </a:bodyPr>
          <a:lstStyle/>
          <a:p>
            <a:pPr indent="-120650" lvl="0" marL="228600" rtl="0" algn="l">
              <a:spcBef>
                <a:spcPts val="0"/>
              </a:spcBef>
              <a:spcAft>
                <a:spcPts val="0"/>
              </a:spcAft>
              <a:buSzPts val="1000"/>
              <a:buChar char="●"/>
            </a:pPr>
            <a:r>
              <a:rPr lang="en"/>
              <a:t>What specific obstacles are they facing?</a:t>
            </a:r>
            <a:endParaRPr/>
          </a:p>
          <a:p>
            <a:pPr indent="-120650" lvl="0" marL="228600" rtl="0" algn="l">
              <a:spcBef>
                <a:spcPts val="0"/>
              </a:spcBef>
              <a:spcAft>
                <a:spcPts val="0"/>
              </a:spcAft>
              <a:buSzPts val="1000"/>
              <a:buChar char="●"/>
            </a:pPr>
            <a:r>
              <a:rPr lang="en"/>
              <a:t>What specific obstacles are they facing?</a:t>
            </a:r>
            <a:endParaRPr/>
          </a:p>
          <a:p>
            <a:pPr indent="-120650" lvl="0" marL="228600" rtl="0" algn="l">
              <a:spcBef>
                <a:spcPts val="0"/>
              </a:spcBef>
              <a:spcAft>
                <a:spcPts val="0"/>
              </a:spcAft>
              <a:buSzPts val="1000"/>
              <a:buChar char="●"/>
            </a:pPr>
            <a:r>
              <a:rPr lang="en"/>
              <a:t>What specific obstacles are they facing?</a:t>
            </a:r>
            <a:endParaRPr/>
          </a:p>
        </p:txBody>
      </p:sp>
      <p:sp>
        <p:nvSpPr>
          <p:cNvPr id="978" name="Google Shape;978;p76"/>
          <p:cNvSpPr txBox="1"/>
          <p:nvPr>
            <p:ph idx="4" type="subTitle"/>
          </p:nvPr>
        </p:nvSpPr>
        <p:spPr>
          <a:xfrm>
            <a:off x="6231000" y="3897900"/>
            <a:ext cx="2913000" cy="2463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FRUSTRATIONS</a:t>
            </a:r>
            <a:endParaRPr/>
          </a:p>
        </p:txBody>
      </p:sp>
      <p:sp>
        <p:nvSpPr>
          <p:cNvPr id="979" name="Google Shape;979;p76"/>
          <p:cNvSpPr txBox="1"/>
          <p:nvPr>
            <p:ph idx="5" type="subTitle"/>
          </p:nvPr>
        </p:nvSpPr>
        <p:spPr>
          <a:xfrm>
            <a:off x="6231000" y="2780875"/>
            <a:ext cx="2913000" cy="2463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GOALS &amp; NEEDS</a:t>
            </a:r>
            <a:endParaRPr/>
          </a:p>
        </p:txBody>
      </p:sp>
      <p:sp>
        <p:nvSpPr>
          <p:cNvPr id="980" name="Google Shape;980;p76"/>
          <p:cNvSpPr txBox="1"/>
          <p:nvPr>
            <p:ph idx="6" type="subTitle"/>
          </p:nvPr>
        </p:nvSpPr>
        <p:spPr>
          <a:xfrm>
            <a:off x="6231000" y="1459700"/>
            <a:ext cx="2913000" cy="2463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ATTRIBUTES</a:t>
            </a:r>
            <a:endParaRPr/>
          </a:p>
        </p:txBody>
      </p:sp>
      <p:sp>
        <p:nvSpPr>
          <p:cNvPr id="981" name="Google Shape;981;p76"/>
          <p:cNvSpPr txBox="1"/>
          <p:nvPr>
            <p:ph idx="7" type="subTitle"/>
          </p:nvPr>
        </p:nvSpPr>
        <p:spPr>
          <a:xfrm>
            <a:off x="2872500" y="3328000"/>
            <a:ext cx="2834700" cy="326400"/>
          </a:xfrm>
          <a:prstGeom prst="rect">
            <a:avLst/>
          </a:prstGeom>
        </p:spPr>
        <p:txBody>
          <a:bodyPr anchorCtr="0" anchor="t" bIns="91425" lIns="0" spcFirstLastPara="1" rIns="0" wrap="square" tIns="0">
            <a:noAutofit/>
          </a:bodyPr>
          <a:lstStyle/>
          <a:p>
            <a:pPr indent="0" lvl="0" marL="0" rtl="0" algn="l">
              <a:spcBef>
                <a:spcPts val="0"/>
              </a:spcBef>
              <a:spcAft>
                <a:spcPts val="0"/>
              </a:spcAft>
              <a:buNone/>
            </a:pPr>
            <a:r>
              <a:rPr lang="en"/>
              <a:t>BIO</a:t>
            </a:r>
            <a:endParaRPr/>
          </a:p>
        </p:txBody>
      </p:sp>
      <p:sp>
        <p:nvSpPr>
          <p:cNvPr id="982" name="Google Shape;982;p76"/>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t>PERSONA</a:t>
            </a:r>
            <a:endParaRPr/>
          </a:p>
          <a:p>
            <a:pPr indent="0" lvl="0" marL="0" rtl="0" algn="l">
              <a:spcBef>
                <a:spcPts val="0"/>
              </a:spcBef>
              <a:spcAft>
                <a:spcPts val="0"/>
              </a:spcAft>
              <a:buNone/>
            </a:pPr>
            <a:r>
              <a:rPr lang="en"/>
              <a:t>NAME</a:t>
            </a:r>
            <a:endParaRPr/>
          </a:p>
        </p:txBody>
      </p:sp>
      <p:pic>
        <p:nvPicPr>
          <p:cNvPr descr="Woman wearing headphones and smiling." id="983" name="Google Shape;983;p76"/>
          <p:cNvPicPr preferRelativeResize="0"/>
          <p:nvPr>
            <p:ph idx="8" type="pic"/>
          </p:nvPr>
        </p:nvPicPr>
        <p:blipFill rotWithShape="1">
          <a:blip r:embed="rId3">
            <a:alphaModFix/>
          </a:blip>
          <a:srcRect b="0" l="1314" r="1304" t="0"/>
          <a:stretch/>
        </p:blipFill>
        <p:spPr>
          <a:xfrm>
            <a:off x="228450" y="1459775"/>
            <a:ext cx="2101200" cy="1438200"/>
          </a:xfrm>
          <a:prstGeom prst="roundRect">
            <a:avLst>
              <a:gd fmla="val 16667" name="adj"/>
            </a:avLst>
          </a:prstGeom>
        </p:spPr>
      </p:pic>
      <p:sp>
        <p:nvSpPr>
          <p:cNvPr id="984" name="Google Shape;984;p76"/>
          <p:cNvSpPr txBox="1"/>
          <p:nvPr>
            <p:ph idx="9" type="subTitle"/>
          </p:nvPr>
        </p:nvSpPr>
        <p:spPr>
          <a:xfrm>
            <a:off x="228450" y="3052975"/>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AGE</a:t>
            </a:r>
            <a:endParaRPr/>
          </a:p>
        </p:txBody>
      </p:sp>
      <p:sp>
        <p:nvSpPr>
          <p:cNvPr id="985" name="Google Shape;985;p76"/>
          <p:cNvSpPr txBox="1"/>
          <p:nvPr>
            <p:ph idx="13" type="subTitle"/>
          </p:nvPr>
        </p:nvSpPr>
        <p:spPr>
          <a:xfrm>
            <a:off x="228450" y="3350375"/>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OCCUPATION</a:t>
            </a:r>
            <a:endParaRPr/>
          </a:p>
        </p:txBody>
      </p:sp>
      <p:sp>
        <p:nvSpPr>
          <p:cNvPr id="986" name="Google Shape;986;p76"/>
          <p:cNvSpPr txBox="1"/>
          <p:nvPr>
            <p:ph idx="14" type="subTitle"/>
          </p:nvPr>
        </p:nvSpPr>
        <p:spPr>
          <a:xfrm>
            <a:off x="228450" y="3648065"/>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STATUS</a:t>
            </a:r>
            <a:endParaRPr/>
          </a:p>
        </p:txBody>
      </p:sp>
      <p:sp>
        <p:nvSpPr>
          <p:cNvPr id="987" name="Google Shape;987;p76"/>
          <p:cNvSpPr txBox="1"/>
          <p:nvPr>
            <p:ph idx="15" type="subTitle"/>
          </p:nvPr>
        </p:nvSpPr>
        <p:spPr>
          <a:xfrm>
            <a:off x="228450" y="3945765"/>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EDUCATION</a:t>
            </a:r>
            <a:endParaRPr/>
          </a:p>
        </p:txBody>
      </p:sp>
      <p:sp>
        <p:nvSpPr>
          <p:cNvPr id="988" name="Google Shape;988;p76"/>
          <p:cNvSpPr txBox="1"/>
          <p:nvPr>
            <p:ph idx="16" type="subTitle"/>
          </p:nvPr>
        </p:nvSpPr>
        <p:spPr>
          <a:xfrm>
            <a:off x="228450" y="4241899"/>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LOCATION</a:t>
            </a:r>
            <a:endParaRPr/>
          </a:p>
        </p:txBody>
      </p:sp>
      <p:sp>
        <p:nvSpPr>
          <p:cNvPr id="989" name="Google Shape;989;p76"/>
          <p:cNvSpPr txBox="1"/>
          <p:nvPr>
            <p:ph idx="17" type="subTitle"/>
          </p:nvPr>
        </p:nvSpPr>
        <p:spPr>
          <a:xfrm>
            <a:off x="228450" y="4540679"/>
            <a:ext cx="10101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ARCHETYPE</a:t>
            </a:r>
            <a:endParaRPr/>
          </a:p>
        </p:txBody>
      </p:sp>
      <p:sp>
        <p:nvSpPr>
          <p:cNvPr id="990" name="Google Shape;990;p76"/>
          <p:cNvSpPr txBox="1"/>
          <p:nvPr>
            <p:ph idx="18" type="subTitle"/>
          </p:nvPr>
        </p:nvSpPr>
        <p:spPr>
          <a:xfrm>
            <a:off x="1275750" y="3052380"/>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21</a:t>
            </a:r>
            <a:endParaRPr/>
          </a:p>
        </p:txBody>
      </p:sp>
      <p:sp>
        <p:nvSpPr>
          <p:cNvPr id="991" name="Google Shape;991;p76"/>
          <p:cNvSpPr txBox="1"/>
          <p:nvPr>
            <p:ph idx="19" type="subTitle"/>
          </p:nvPr>
        </p:nvSpPr>
        <p:spPr>
          <a:xfrm>
            <a:off x="1275750" y="3349779"/>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Job title</a:t>
            </a:r>
            <a:endParaRPr/>
          </a:p>
        </p:txBody>
      </p:sp>
      <p:sp>
        <p:nvSpPr>
          <p:cNvPr id="992" name="Google Shape;992;p76"/>
          <p:cNvSpPr txBox="1"/>
          <p:nvPr>
            <p:ph idx="20" type="subTitle"/>
          </p:nvPr>
        </p:nvSpPr>
        <p:spPr>
          <a:xfrm>
            <a:off x="1275750" y="3647468"/>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Marital status</a:t>
            </a:r>
            <a:endParaRPr/>
          </a:p>
        </p:txBody>
      </p:sp>
      <p:sp>
        <p:nvSpPr>
          <p:cNvPr id="993" name="Google Shape;993;p76"/>
          <p:cNvSpPr txBox="1"/>
          <p:nvPr>
            <p:ph idx="21" type="subTitle"/>
          </p:nvPr>
        </p:nvSpPr>
        <p:spPr>
          <a:xfrm>
            <a:off x="1275750" y="3945167"/>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Highest education</a:t>
            </a:r>
            <a:endParaRPr/>
          </a:p>
        </p:txBody>
      </p:sp>
      <p:sp>
        <p:nvSpPr>
          <p:cNvPr id="994" name="Google Shape;994;p76"/>
          <p:cNvSpPr txBox="1"/>
          <p:nvPr>
            <p:ph idx="22" type="subTitle"/>
          </p:nvPr>
        </p:nvSpPr>
        <p:spPr>
          <a:xfrm>
            <a:off x="1275750" y="4241301"/>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Place name</a:t>
            </a:r>
            <a:endParaRPr/>
          </a:p>
        </p:txBody>
      </p:sp>
      <p:sp>
        <p:nvSpPr>
          <p:cNvPr id="995" name="Google Shape;995;p76"/>
          <p:cNvSpPr txBox="1"/>
          <p:nvPr>
            <p:ph idx="23" type="subTitle"/>
          </p:nvPr>
        </p:nvSpPr>
        <p:spPr>
          <a:xfrm>
            <a:off x="1275750" y="4540080"/>
            <a:ext cx="1053900" cy="117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Tech lover</a:t>
            </a:r>
            <a:endParaRPr/>
          </a:p>
        </p:txBody>
      </p:sp>
      <p:sp>
        <p:nvSpPr>
          <p:cNvPr id="996" name="Google Shape;996;p76"/>
          <p:cNvSpPr txBox="1"/>
          <p:nvPr>
            <p:ph idx="24" type="subTitle"/>
          </p:nvPr>
        </p:nvSpPr>
        <p:spPr>
          <a:xfrm>
            <a:off x="2863000" y="1925972"/>
            <a:ext cx="2684400" cy="97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QUOTE THE PERSONA ON THEIR NEEDS AND WANTS. THIS CAN BE A FICTIONAL LINE OR AN EXCERPT FROM A REAL USER INTERVIEW.</a:t>
            </a:r>
            <a:endParaRPr/>
          </a:p>
        </p:txBody>
      </p:sp>
      <p:sp>
        <p:nvSpPr>
          <p:cNvPr id="997" name="Google Shape;997;p76"/>
          <p:cNvSpPr txBox="1"/>
          <p:nvPr>
            <p:ph idx="25" type="subTitle"/>
          </p:nvPr>
        </p:nvSpPr>
        <p:spPr>
          <a:xfrm>
            <a:off x="2863000" y="3668715"/>
            <a:ext cx="2560500" cy="1077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Introduce your audience persona, including who they are and where they come from. Think about a hypothetical user or customer who represents an audience segment. Although the individual might be fictional, the insights should be derived from your audience research.</a:t>
            </a:r>
            <a:endParaRPr/>
          </a:p>
        </p:txBody>
      </p:sp>
      <p:sp>
        <p:nvSpPr>
          <p:cNvPr id="998" name="Google Shape;998;p76"/>
          <p:cNvSpPr txBox="1"/>
          <p:nvPr>
            <p:ph idx="26" type="subTitle"/>
          </p:nvPr>
        </p:nvSpPr>
        <p:spPr>
          <a:xfrm>
            <a:off x="6231000" y="1801500"/>
            <a:ext cx="1318200" cy="318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ATTRIBUTE</a:t>
            </a:r>
            <a:endParaRPr/>
          </a:p>
        </p:txBody>
      </p:sp>
      <p:sp>
        <p:nvSpPr>
          <p:cNvPr id="999" name="Google Shape;999;p76"/>
          <p:cNvSpPr txBox="1"/>
          <p:nvPr>
            <p:ph idx="27" type="subTitle"/>
          </p:nvPr>
        </p:nvSpPr>
        <p:spPr>
          <a:xfrm>
            <a:off x="6231000" y="2190625"/>
            <a:ext cx="1318200" cy="318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ATTRIBUTE</a:t>
            </a:r>
            <a:endParaRPr/>
          </a:p>
        </p:txBody>
      </p:sp>
      <p:sp>
        <p:nvSpPr>
          <p:cNvPr id="1000" name="Google Shape;1000;p76"/>
          <p:cNvSpPr txBox="1"/>
          <p:nvPr>
            <p:ph idx="29" type="subTitle"/>
          </p:nvPr>
        </p:nvSpPr>
        <p:spPr>
          <a:xfrm>
            <a:off x="7597200" y="1801500"/>
            <a:ext cx="1318200" cy="318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ATTRIBUTE</a:t>
            </a:r>
            <a:endParaRPr/>
          </a:p>
        </p:txBody>
      </p:sp>
      <p:sp>
        <p:nvSpPr>
          <p:cNvPr id="1001" name="Google Shape;1001;p76"/>
          <p:cNvSpPr txBox="1"/>
          <p:nvPr>
            <p:ph idx="28" type="subTitle"/>
          </p:nvPr>
        </p:nvSpPr>
        <p:spPr>
          <a:xfrm>
            <a:off x="7597200" y="2190625"/>
            <a:ext cx="1318200" cy="318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ATTRIBUTE</a:t>
            </a:r>
            <a:endParaRPr/>
          </a:p>
        </p:txBody>
      </p:sp>
      <p:sp>
        <p:nvSpPr>
          <p:cNvPr id="1002" name="Google Shape;1002;p7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6" name="Shape 1006"/>
        <p:cNvGrpSpPr/>
        <p:nvPr/>
      </p:nvGrpSpPr>
      <p:grpSpPr>
        <a:xfrm>
          <a:off x="0" y="0"/>
          <a:ext cx="0" cy="0"/>
          <a:chOff x="0" y="0"/>
          <a:chExt cx="0" cy="0"/>
        </a:xfrm>
      </p:grpSpPr>
      <p:sp>
        <p:nvSpPr>
          <p:cNvPr id="1007" name="Google Shape;1007;p77"/>
          <p:cNvSpPr txBox="1"/>
          <p:nvPr>
            <p:ph type="title"/>
          </p:nvPr>
        </p:nvSpPr>
        <p:spPr>
          <a:xfrm>
            <a:off x="228600" y="3389761"/>
            <a:ext cx="4704000" cy="15906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lang="en"/>
              <a:t>WRITE A PERSUASIVE STATEMENT ABOUT THE CURRENT MARKET OR INDUSTRY CONTEXT</a:t>
            </a:r>
            <a:endParaRPr/>
          </a:p>
        </p:txBody>
      </p:sp>
      <p:sp>
        <p:nvSpPr>
          <p:cNvPr id="1008" name="Google Shape;1008;p77"/>
          <p:cNvSpPr txBox="1"/>
          <p:nvPr>
            <p:ph idx="1" type="subTitle"/>
          </p:nvPr>
        </p:nvSpPr>
        <p:spPr>
          <a:xfrm>
            <a:off x="5468675" y="457200"/>
            <a:ext cx="3446700" cy="1342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Explain why your campaign or marketing plan is relevant </a:t>
            </a:r>
            <a:r>
              <a:rPr i="1" lang="en"/>
              <a:t>right now</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Think about the challenges your market or industry is facing, and justify the need for your plan.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2" name="Shape 1012"/>
        <p:cNvGrpSpPr/>
        <p:nvPr/>
      </p:nvGrpSpPr>
      <p:grpSpPr>
        <a:xfrm>
          <a:off x="0" y="0"/>
          <a:ext cx="0" cy="0"/>
          <a:chOff x="0" y="0"/>
          <a:chExt cx="0" cy="0"/>
        </a:xfrm>
      </p:grpSpPr>
      <p:grpSp>
        <p:nvGrpSpPr>
          <p:cNvPr id="1013" name="Google Shape;1013;p78"/>
          <p:cNvGrpSpPr/>
          <p:nvPr/>
        </p:nvGrpSpPr>
        <p:grpSpPr>
          <a:xfrm>
            <a:off x="-2436243" y="-1453067"/>
            <a:ext cx="11863322" cy="6253354"/>
            <a:chOff x="-2436243" y="-1453067"/>
            <a:chExt cx="11863322" cy="6253354"/>
          </a:xfrm>
        </p:grpSpPr>
        <p:grpSp>
          <p:nvGrpSpPr>
            <p:cNvPr id="1014" name="Google Shape;1014;p78"/>
            <p:cNvGrpSpPr/>
            <p:nvPr/>
          </p:nvGrpSpPr>
          <p:grpSpPr>
            <a:xfrm>
              <a:off x="-2436243" y="-1453067"/>
              <a:ext cx="5359060" cy="6253354"/>
              <a:chOff x="504994" y="-2246866"/>
              <a:chExt cx="5359060" cy="6548700"/>
            </a:xfrm>
          </p:grpSpPr>
          <p:sp>
            <p:nvSpPr>
              <p:cNvPr id="1015" name="Google Shape;1015;p78"/>
              <p:cNvSpPr/>
              <p:nvPr/>
            </p:nvSpPr>
            <p:spPr>
              <a:xfrm rot="5400000">
                <a:off x="-112106" y="-1629766"/>
                <a:ext cx="6548700" cy="5314500"/>
              </a:xfrm>
              <a:prstGeom prst="arc">
                <a:avLst>
                  <a:gd fmla="val 16200000" name="adj1"/>
                  <a:gd fmla="val 21596259" name="adj2"/>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016" name="Google Shape;1016;p78"/>
              <p:cNvSpPr/>
              <p:nvPr/>
            </p:nvSpPr>
            <p:spPr>
              <a:xfrm>
                <a:off x="5773155" y="957606"/>
                <a:ext cx="90900" cy="78300"/>
              </a:xfrm>
              <a:prstGeom prst="triangle">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grpSp>
          <p:nvGrpSpPr>
            <p:cNvPr id="1017" name="Google Shape;1017;p78"/>
            <p:cNvGrpSpPr/>
            <p:nvPr/>
          </p:nvGrpSpPr>
          <p:grpSpPr>
            <a:xfrm flipH="1">
              <a:off x="4068018" y="-1453067"/>
              <a:ext cx="5359060" cy="6253354"/>
              <a:chOff x="1747844" y="-2246866"/>
              <a:chExt cx="5359060" cy="6548700"/>
            </a:xfrm>
          </p:grpSpPr>
          <p:sp>
            <p:nvSpPr>
              <p:cNvPr id="1018" name="Google Shape;1018;p78"/>
              <p:cNvSpPr/>
              <p:nvPr/>
            </p:nvSpPr>
            <p:spPr>
              <a:xfrm rot="5400000">
                <a:off x="1130744" y="-1629766"/>
                <a:ext cx="6548700" cy="5314500"/>
              </a:xfrm>
              <a:prstGeom prst="arc">
                <a:avLst>
                  <a:gd fmla="val 16200000" name="adj1"/>
                  <a:gd fmla="val 21596259" name="adj2"/>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019" name="Google Shape;1019;p78"/>
              <p:cNvSpPr/>
              <p:nvPr/>
            </p:nvSpPr>
            <p:spPr>
              <a:xfrm>
                <a:off x="7016005" y="957606"/>
                <a:ext cx="90900" cy="78300"/>
              </a:xfrm>
              <a:prstGeom prst="triangle">
                <a:avLst>
                  <a:gd fmla="val 50000" name="adj"/>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grpSp>
          <p:nvGrpSpPr>
            <p:cNvPr id="1020" name="Google Shape;1020;p78"/>
            <p:cNvGrpSpPr/>
            <p:nvPr/>
          </p:nvGrpSpPr>
          <p:grpSpPr>
            <a:xfrm>
              <a:off x="624356" y="3938526"/>
              <a:ext cx="5616952" cy="350319"/>
              <a:chOff x="389620" y="3817873"/>
              <a:chExt cx="5616952" cy="287100"/>
            </a:xfrm>
          </p:grpSpPr>
          <p:sp>
            <p:nvSpPr>
              <p:cNvPr id="1021" name="Google Shape;1021;p78"/>
              <p:cNvSpPr/>
              <p:nvPr/>
            </p:nvSpPr>
            <p:spPr>
              <a:xfrm>
                <a:off x="389620" y="3817873"/>
                <a:ext cx="1743900" cy="2871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Campaign objective 1</a:t>
                </a:r>
                <a:endParaRPr sz="1000">
                  <a:solidFill>
                    <a:schemeClr val="lt1"/>
                  </a:solidFill>
                  <a:latin typeface="DM Sans SemiBold"/>
                  <a:ea typeface="DM Sans SemiBold"/>
                  <a:cs typeface="DM Sans SemiBold"/>
                  <a:sym typeface="DM Sans SemiBold"/>
                </a:endParaRPr>
              </a:p>
            </p:txBody>
          </p:sp>
          <p:sp>
            <p:nvSpPr>
              <p:cNvPr id="1022" name="Google Shape;1022;p78"/>
              <p:cNvSpPr/>
              <p:nvPr/>
            </p:nvSpPr>
            <p:spPr>
              <a:xfrm>
                <a:off x="2265396" y="3817873"/>
                <a:ext cx="1743900" cy="2871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Campaign objective 2</a:t>
                </a:r>
                <a:endParaRPr sz="1000">
                  <a:solidFill>
                    <a:schemeClr val="lt1"/>
                  </a:solidFill>
                  <a:latin typeface="DM Sans SemiBold"/>
                  <a:ea typeface="DM Sans SemiBold"/>
                  <a:cs typeface="DM Sans SemiBold"/>
                  <a:sym typeface="DM Sans SemiBold"/>
                </a:endParaRPr>
              </a:p>
            </p:txBody>
          </p:sp>
          <p:sp>
            <p:nvSpPr>
              <p:cNvPr id="1023" name="Google Shape;1023;p78"/>
              <p:cNvSpPr/>
              <p:nvPr/>
            </p:nvSpPr>
            <p:spPr>
              <a:xfrm>
                <a:off x="4141172" y="3817873"/>
                <a:ext cx="1865400" cy="2871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Campaign objective 3</a:t>
                </a:r>
                <a:endParaRPr sz="1000">
                  <a:solidFill>
                    <a:schemeClr val="lt1"/>
                  </a:solidFill>
                  <a:latin typeface="DM Sans SemiBold"/>
                  <a:ea typeface="DM Sans SemiBold"/>
                  <a:cs typeface="DM Sans SemiBold"/>
                  <a:sym typeface="DM Sans SemiBold"/>
                </a:endParaRPr>
              </a:p>
            </p:txBody>
          </p:sp>
        </p:grpSp>
        <p:grpSp>
          <p:nvGrpSpPr>
            <p:cNvPr id="1024" name="Google Shape;1024;p78"/>
            <p:cNvGrpSpPr/>
            <p:nvPr/>
          </p:nvGrpSpPr>
          <p:grpSpPr>
            <a:xfrm>
              <a:off x="1455153" y="3069773"/>
              <a:ext cx="3955343" cy="350322"/>
              <a:chOff x="1030428" y="3100373"/>
              <a:chExt cx="3726885" cy="287102"/>
            </a:xfrm>
          </p:grpSpPr>
          <p:sp>
            <p:nvSpPr>
              <p:cNvPr id="1025" name="Google Shape;1025;p78"/>
              <p:cNvSpPr/>
              <p:nvPr/>
            </p:nvSpPr>
            <p:spPr>
              <a:xfrm>
                <a:off x="1030428" y="3100375"/>
                <a:ext cx="1817700" cy="287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Increase revenue</a:t>
                </a:r>
                <a:endParaRPr sz="1000">
                  <a:solidFill>
                    <a:schemeClr val="dk1"/>
                  </a:solidFill>
                  <a:latin typeface="DM Sans SemiBold"/>
                  <a:ea typeface="DM Sans SemiBold"/>
                  <a:cs typeface="DM Sans SemiBold"/>
                  <a:sym typeface="DM Sans SemiBold"/>
                </a:endParaRPr>
              </a:p>
            </p:txBody>
          </p:sp>
          <p:sp>
            <p:nvSpPr>
              <p:cNvPr id="1026" name="Google Shape;1026;p78"/>
              <p:cNvSpPr/>
              <p:nvPr/>
            </p:nvSpPr>
            <p:spPr>
              <a:xfrm>
                <a:off x="2939613" y="3100373"/>
                <a:ext cx="1817700" cy="287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Acquire new customers</a:t>
                </a:r>
                <a:endParaRPr sz="1000">
                  <a:solidFill>
                    <a:schemeClr val="dk1"/>
                  </a:solidFill>
                  <a:latin typeface="DM Sans SemiBold"/>
                  <a:ea typeface="DM Sans SemiBold"/>
                  <a:cs typeface="DM Sans SemiBold"/>
                  <a:sym typeface="DM Sans SemiBold"/>
                </a:endParaRPr>
              </a:p>
            </p:txBody>
          </p:sp>
        </p:grpSp>
        <p:sp>
          <p:nvSpPr>
            <p:cNvPr id="1027" name="Google Shape;1027;p78"/>
            <p:cNvSpPr/>
            <p:nvPr/>
          </p:nvSpPr>
          <p:spPr>
            <a:xfrm>
              <a:off x="2494381" y="2200950"/>
              <a:ext cx="2004600" cy="3504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Expand market footprint</a:t>
              </a:r>
              <a:endParaRPr sz="1000">
                <a:solidFill>
                  <a:schemeClr val="lt1"/>
                </a:solidFill>
                <a:latin typeface="DM Sans SemiBold"/>
                <a:ea typeface="DM Sans SemiBold"/>
                <a:cs typeface="DM Sans SemiBold"/>
                <a:sym typeface="DM Sans SemiBold"/>
              </a:endParaRPr>
            </a:p>
          </p:txBody>
        </p:sp>
      </p:grpSp>
      <p:sp>
        <p:nvSpPr>
          <p:cNvPr id="1028" name="Google Shape;1028;p78"/>
          <p:cNvSpPr txBox="1"/>
          <p:nvPr>
            <p:ph idx="1" type="body"/>
          </p:nvPr>
        </p:nvSpPr>
        <p:spPr>
          <a:xfrm>
            <a:off x="5482425" y="413676"/>
            <a:ext cx="3446700" cy="1438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Now that you’ve described your campaign objectives, explain how they contribute to long-term business goals. Use the graph to visualize your point.</a:t>
            </a:r>
            <a:endParaRPr/>
          </a:p>
        </p:txBody>
      </p:sp>
      <p:sp>
        <p:nvSpPr>
          <p:cNvPr id="1029" name="Google Shape;1029;p78"/>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BUSINESS</a:t>
            </a:r>
            <a:endParaRPr>
              <a:solidFill>
                <a:schemeClr val="accent1"/>
              </a:solidFill>
            </a:endParaRPr>
          </a:p>
          <a:p>
            <a:pPr indent="0" lvl="0" marL="0" rtl="0" algn="l">
              <a:spcBef>
                <a:spcPts val="0"/>
              </a:spcBef>
              <a:spcAft>
                <a:spcPts val="0"/>
              </a:spcAft>
              <a:buNone/>
            </a:pPr>
            <a:r>
              <a:rPr lang="en"/>
              <a:t>OBJECTIVES</a:t>
            </a:r>
            <a:endParaRPr/>
          </a:p>
        </p:txBody>
      </p:sp>
      <p:sp>
        <p:nvSpPr>
          <p:cNvPr id="1030" name="Google Shape;1030;p78"/>
          <p:cNvSpPr txBox="1"/>
          <p:nvPr>
            <p:ph idx="2"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4" name="Shape 1034"/>
        <p:cNvGrpSpPr/>
        <p:nvPr/>
      </p:nvGrpSpPr>
      <p:grpSpPr>
        <a:xfrm>
          <a:off x="0" y="0"/>
          <a:ext cx="0" cy="0"/>
          <a:chOff x="0" y="0"/>
          <a:chExt cx="0" cy="0"/>
        </a:xfrm>
      </p:grpSpPr>
      <p:sp>
        <p:nvSpPr>
          <p:cNvPr id="1035" name="Google Shape;1035;p79"/>
          <p:cNvSpPr/>
          <p:nvPr/>
        </p:nvSpPr>
        <p:spPr>
          <a:xfrm>
            <a:off x="7382088" y="2411125"/>
            <a:ext cx="871500" cy="224400"/>
          </a:xfrm>
          <a:prstGeom prst="roundRect">
            <a:avLst>
              <a:gd fmla="val 33475"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36" name="Google Shape;1036;p79"/>
          <p:cNvSpPr/>
          <p:nvPr/>
        </p:nvSpPr>
        <p:spPr>
          <a:xfrm>
            <a:off x="7424838" y="3098975"/>
            <a:ext cx="786000" cy="224400"/>
          </a:xfrm>
          <a:prstGeom prst="roundRect">
            <a:avLst>
              <a:gd fmla="val 33475"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37" name="Google Shape;1037;p79"/>
          <p:cNvSpPr/>
          <p:nvPr/>
        </p:nvSpPr>
        <p:spPr>
          <a:xfrm>
            <a:off x="7508388" y="4112525"/>
            <a:ext cx="618900" cy="224400"/>
          </a:xfrm>
          <a:prstGeom prst="roundRect">
            <a:avLst>
              <a:gd fmla="val 33475"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38" name="Google Shape;1038;p79"/>
          <p:cNvSpPr/>
          <p:nvPr/>
        </p:nvSpPr>
        <p:spPr>
          <a:xfrm>
            <a:off x="5234488" y="2411125"/>
            <a:ext cx="871500" cy="224400"/>
          </a:xfrm>
          <a:prstGeom prst="roundRect">
            <a:avLst>
              <a:gd fmla="val 3347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39" name="Google Shape;1039;p79"/>
          <p:cNvSpPr/>
          <p:nvPr/>
        </p:nvSpPr>
        <p:spPr>
          <a:xfrm>
            <a:off x="5277238" y="3098975"/>
            <a:ext cx="786000" cy="224400"/>
          </a:xfrm>
          <a:prstGeom prst="roundRect">
            <a:avLst>
              <a:gd fmla="val 3347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0" name="Google Shape;1040;p79"/>
          <p:cNvSpPr/>
          <p:nvPr/>
        </p:nvSpPr>
        <p:spPr>
          <a:xfrm>
            <a:off x="5360788" y="4112525"/>
            <a:ext cx="618900" cy="224400"/>
          </a:xfrm>
          <a:prstGeom prst="roundRect">
            <a:avLst>
              <a:gd fmla="val 3347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1" name="Google Shape;1041;p79"/>
          <p:cNvSpPr/>
          <p:nvPr/>
        </p:nvSpPr>
        <p:spPr>
          <a:xfrm>
            <a:off x="3038550" y="2411125"/>
            <a:ext cx="871500" cy="224400"/>
          </a:xfrm>
          <a:prstGeom prst="roundRect">
            <a:avLst>
              <a:gd fmla="val 33475"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2" name="Google Shape;1042;p79"/>
          <p:cNvSpPr/>
          <p:nvPr/>
        </p:nvSpPr>
        <p:spPr>
          <a:xfrm>
            <a:off x="3081300" y="3098975"/>
            <a:ext cx="786000" cy="224400"/>
          </a:xfrm>
          <a:prstGeom prst="roundRect">
            <a:avLst>
              <a:gd fmla="val 33475"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3" name="Google Shape;1043;p79"/>
          <p:cNvSpPr/>
          <p:nvPr/>
        </p:nvSpPr>
        <p:spPr>
          <a:xfrm>
            <a:off x="3164850" y="4112525"/>
            <a:ext cx="618900" cy="224400"/>
          </a:xfrm>
          <a:prstGeom prst="roundRect">
            <a:avLst>
              <a:gd fmla="val 33475"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4" name="Google Shape;1044;p79"/>
          <p:cNvSpPr/>
          <p:nvPr/>
        </p:nvSpPr>
        <p:spPr>
          <a:xfrm>
            <a:off x="843450" y="2411125"/>
            <a:ext cx="871500" cy="224400"/>
          </a:xfrm>
          <a:prstGeom prst="roundRect">
            <a:avLst>
              <a:gd fmla="val 3347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5" name="Google Shape;1045;p79"/>
          <p:cNvSpPr/>
          <p:nvPr/>
        </p:nvSpPr>
        <p:spPr>
          <a:xfrm>
            <a:off x="886200" y="3098975"/>
            <a:ext cx="786000" cy="224400"/>
          </a:xfrm>
          <a:prstGeom prst="roundRect">
            <a:avLst>
              <a:gd fmla="val 3347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46" name="Google Shape;1046;p79"/>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A CLAIM ABOUT THE ROLE OF</a:t>
            </a:r>
            <a:endParaRPr/>
          </a:p>
          <a:p>
            <a:pPr indent="0" lvl="0" marL="0" rtl="0" algn="ctr">
              <a:spcBef>
                <a:spcPts val="0"/>
              </a:spcBef>
              <a:spcAft>
                <a:spcPts val="0"/>
              </a:spcAft>
              <a:buNone/>
            </a:pPr>
            <a:r>
              <a:rPr lang="en"/>
              <a:t>MARKETING CHANNELS</a:t>
            </a:r>
            <a:endParaRPr/>
          </a:p>
        </p:txBody>
      </p:sp>
      <p:sp>
        <p:nvSpPr>
          <p:cNvPr id="1047" name="Google Shape;1047;p7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
        <p:nvSpPr>
          <p:cNvPr id="1048" name="Google Shape;1048;p79"/>
          <p:cNvSpPr txBox="1"/>
          <p:nvPr>
            <p:ph idx="6" type="subTitle"/>
          </p:nvPr>
        </p:nvSpPr>
        <p:spPr>
          <a:xfrm>
            <a:off x="233650" y="1897511"/>
            <a:ext cx="2101200" cy="452400"/>
          </a:xfrm>
          <a:prstGeom prst="rect">
            <a:avLst/>
          </a:prstGeom>
        </p:spPr>
        <p:txBody>
          <a:bodyPr anchorCtr="0" anchor="t" bIns="91425" lIns="0" spcFirstLastPara="1" rIns="91425" wrap="square" tIns="0">
            <a:noAutofit/>
          </a:bodyPr>
          <a:lstStyle/>
          <a:p>
            <a:pPr indent="0" lvl="0" marL="0" rtl="0" algn="ctr">
              <a:spcBef>
                <a:spcPts val="0"/>
              </a:spcBef>
              <a:spcAft>
                <a:spcPts val="0"/>
              </a:spcAft>
              <a:buNone/>
            </a:pPr>
            <a:r>
              <a:rPr lang="en">
                <a:solidFill>
                  <a:schemeClr val="accent1"/>
                </a:solidFill>
              </a:rPr>
              <a:t>CHANNEL</a:t>
            </a:r>
            <a:endParaRPr>
              <a:solidFill>
                <a:schemeClr val="accent1"/>
              </a:solidFill>
            </a:endParaRPr>
          </a:p>
          <a:p>
            <a:pPr indent="0" lvl="0" marL="0" rtl="0" algn="ctr">
              <a:spcBef>
                <a:spcPts val="0"/>
              </a:spcBef>
              <a:spcAft>
                <a:spcPts val="0"/>
              </a:spcAft>
              <a:buNone/>
            </a:pPr>
            <a:r>
              <a:rPr lang="en"/>
              <a:t>NAME</a:t>
            </a:r>
            <a:endParaRPr/>
          </a:p>
        </p:txBody>
      </p:sp>
      <p:sp>
        <p:nvSpPr>
          <p:cNvPr id="1049" name="Google Shape;1049;p79"/>
          <p:cNvSpPr txBox="1"/>
          <p:nvPr>
            <p:ph idx="7" type="subTitle"/>
          </p:nvPr>
        </p:nvSpPr>
        <p:spPr>
          <a:xfrm>
            <a:off x="2423700" y="1897511"/>
            <a:ext cx="2101200" cy="452400"/>
          </a:xfrm>
          <a:prstGeom prst="rect">
            <a:avLst/>
          </a:prstGeom>
        </p:spPr>
        <p:txBody>
          <a:bodyPr anchorCtr="0" anchor="t" bIns="91425" lIns="0" spcFirstLastPara="1" rIns="91425" wrap="square" tIns="0">
            <a:noAutofit/>
          </a:bodyPr>
          <a:lstStyle/>
          <a:p>
            <a:pPr indent="0" lvl="0" marL="0" rtl="0" algn="ctr">
              <a:spcBef>
                <a:spcPts val="0"/>
              </a:spcBef>
              <a:spcAft>
                <a:spcPts val="0"/>
              </a:spcAft>
              <a:buNone/>
            </a:pPr>
            <a:r>
              <a:rPr lang="en">
                <a:solidFill>
                  <a:schemeClr val="accent1"/>
                </a:solidFill>
              </a:rPr>
              <a:t>CHANNEL</a:t>
            </a:r>
            <a:endParaRPr>
              <a:solidFill>
                <a:schemeClr val="accent1"/>
              </a:solidFill>
            </a:endParaRPr>
          </a:p>
          <a:p>
            <a:pPr indent="0" lvl="0" marL="0" rtl="0" algn="ctr">
              <a:spcBef>
                <a:spcPts val="0"/>
              </a:spcBef>
              <a:spcAft>
                <a:spcPts val="0"/>
              </a:spcAft>
              <a:buNone/>
            </a:pPr>
            <a:r>
              <a:rPr lang="en"/>
              <a:t>NAME</a:t>
            </a:r>
            <a:endParaRPr/>
          </a:p>
        </p:txBody>
      </p:sp>
      <p:sp>
        <p:nvSpPr>
          <p:cNvPr id="1050" name="Google Shape;1050;p79"/>
          <p:cNvSpPr txBox="1"/>
          <p:nvPr>
            <p:ph idx="8" type="subTitle"/>
          </p:nvPr>
        </p:nvSpPr>
        <p:spPr>
          <a:xfrm>
            <a:off x="4618800" y="1897511"/>
            <a:ext cx="2101200" cy="452400"/>
          </a:xfrm>
          <a:prstGeom prst="rect">
            <a:avLst/>
          </a:prstGeom>
        </p:spPr>
        <p:txBody>
          <a:bodyPr anchorCtr="0" anchor="t" bIns="91425" lIns="0" spcFirstLastPara="1" rIns="91425" wrap="square" tIns="0">
            <a:noAutofit/>
          </a:bodyPr>
          <a:lstStyle/>
          <a:p>
            <a:pPr indent="0" lvl="0" marL="0" rtl="0" algn="ctr">
              <a:spcBef>
                <a:spcPts val="0"/>
              </a:spcBef>
              <a:spcAft>
                <a:spcPts val="0"/>
              </a:spcAft>
              <a:buNone/>
            </a:pPr>
            <a:r>
              <a:rPr lang="en">
                <a:solidFill>
                  <a:schemeClr val="accent1"/>
                </a:solidFill>
              </a:rPr>
              <a:t>CHANNEL</a:t>
            </a:r>
            <a:endParaRPr>
              <a:solidFill>
                <a:schemeClr val="accent1"/>
              </a:solidFill>
            </a:endParaRPr>
          </a:p>
          <a:p>
            <a:pPr indent="0" lvl="0" marL="0" rtl="0" algn="ctr">
              <a:spcBef>
                <a:spcPts val="0"/>
              </a:spcBef>
              <a:spcAft>
                <a:spcPts val="0"/>
              </a:spcAft>
              <a:buNone/>
            </a:pPr>
            <a:r>
              <a:rPr lang="en"/>
              <a:t>NAME</a:t>
            </a:r>
            <a:endParaRPr/>
          </a:p>
        </p:txBody>
      </p:sp>
      <p:sp>
        <p:nvSpPr>
          <p:cNvPr id="1051" name="Google Shape;1051;p79"/>
          <p:cNvSpPr txBox="1"/>
          <p:nvPr>
            <p:ph idx="9" type="subTitle"/>
          </p:nvPr>
        </p:nvSpPr>
        <p:spPr>
          <a:xfrm>
            <a:off x="6813900" y="1897511"/>
            <a:ext cx="2101200" cy="452400"/>
          </a:xfrm>
          <a:prstGeom prst="rect">
            <a:avLst/>
          </a:prstGeom>
        </p:spPr>
        <p:txBody>
          <a:bodyPr anchorCtr="0" anchor="t" bIns="91425" lIns="0" spcFirstLastPara="1" rIns="91425" wrap="square" tIns="0">
            <a:noAutofit/>
          </a:bodyPr>
          <a:lstStyle/>
          <a:p>
            <a:pPr indent="0" lvl="0" marL="0" rtl="0" algn="ctr">
              <a:spcBef>
                <a:spcPts val="0"/>
              </a:spcBef>
              <a:spcAft>
                <a:spcPts val="0"/>
              </a:spcAft>
              <a:buNone/>
            </a:pPr>
            <a:r>
              <a:rPr lang="en">
                <a:solidFill>
                  <a:schemeClr val="accent1"/>
                </a:solidFill>
              </a:rPr>
              <a:t>CHANNEL</a:t>
            </a:r>
            <a:endParaRPr>
              <a:solidFill>
                <a:schemeClr val="accent1"/>
              </a:solidFill>
            </a:endParaRPr>
          </a:p>
          <a:p>
            <a:pPr indent="0" lvl="0" marL="0" rtl="0" algn="ctr">
              <a:spcBef>
                <a:spcPts val="0"/>
              </a:spcBef>
              <a:spcAft>
                <a:spcPts val="0"/>
              </a:spcAft>
              <a:buNone/>
            </a:pPr>
            <a:r>
              <a:rPr lang="en"/>
              <a:t>NAME</a:t>
            </a:r>
            <a:endParaRPr/>
          </a:p>
        </p:txBody>
      </p:sp>
      <p:sp>
        <p:nvSpPr>
          <p:cNvPr id="1052" name="Google Shape;1052;p79"/>
          <p:cNvSpPr txBox="1"/>
          <p:nvPr>
            <p:ph idx="13" type="subTitle"/>
          </p:nvPr>
        </p:nvSpPr>
        <p:spPr>
          <a:xfrm>
            <a:off x="228600" y="2481621"/>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Audience</a:t>
            </a:r>
            <a:endParaRPr/>
          </a:p>
        </p:txBody>
      </p:sp>
      <p:sp>
        <p:nvSpPr>
          <p:cNvPr id="1053" name="Google Shape;1053;p79"/>
          <p:cNvSpPr txBox="1"/>
          <p:nvPr>
            <p:ph idx="14" type="subTitle"/>
          </p:nvPr>
        </p:nvSpPr>
        <p:spPr>
          <a:xfrm>
            <a:off x="228600" y="3169379"/>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Actions</a:t>
            </a:r>
            <a:endParaRPr/>
          </a:p>
        </p:txBody>
      </p:sp>
      <p:sp>
        <p:nvSpPr>
          <p:cNvPr id="1054" name="Google Shape;1054;p79"/>
          <p:cNvSpPr txBox="1"/>
          <p:nvPr>
            <p:ph idx="16" type="subTitle"/>
          </p:nvPr>
        </p:nvSpPr>
        <p:spPr>
          <a:xfrm>
            <a:off x="228600" y="2692825"/>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Identify the segment you hope to reach.</a:t>
            </a:r>
            <a:endParaRPr/>
          </a:p>
        </p:txBody>
      </p:sp>
      <p:sp>
        <p:nvSpPr>
          <p:cNvPr id="1055" name="Google Shape;1055;p79"/>
          <p:cNvSpPr txBox="1"/>
          <p:nvPr>
            <p:ph idx="17" type="subTitle"/>
          </p:nvPr>
        </p:nvSpPr>
        <p:spPr>
          <a:xfrm>
            <a:off x="228600" y="3380220"/>
            <a:ext cx="2101200" cy="554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Describe a method you'll use to reach your target audience, such as a video ad, a viral post, or thought leadership content.</a:t>
            </a:r>
            <a:endParaRPr/>
          </a:p>
        </p:txBody>
      </p:sp>
      <p:sp>
        <p:nvSpPr>
          <p:cNvPr id="1056" name="Google Shape;1056;p79"/>
          <p:cNvSpPr txBox="1"/>
          <p:nvPr>
            <p:ph idx="19" type="subTitle"/>
          </p:nvPr>
        </p:nvSpPr>
        <p:spPr>
          <a:xfrm>
            <a:off x="2423700" y="2481621"/>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solidFill>
                  <a:schemeClr val="dk1"/>
                </a:solidFill>
              </a:rPr>
              <a:t>Audience</a:t>
            </a:r>
            <a:endParaRPr>
              <a:solidFill>
                <a:schemeClr val="dk1"/>
              </a:solidFill>
            </a:endParaRPr>
          </a:p>
        </p:txBody>
      </p:sp>
      <p:sp>
        <p:nvSpPr>
          <p:cNvPr id="1057" name="Google Shape;1057;p79"/>
          <p:cNvSpPr txBox="1"/>
          <p:nvPr>
            <p:ph idx="20" type="subTitle"/>
          </p:nvPr>
        </p:nvSpPr>
        <p:spPr>
          <a:xfrm>
            <a:off x="2423700" y="3169379"/>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solidFill>
                  <a:schemeClr val="dk1"/>
                </a:solidFill>
              </a:rPr>
              <a:t>Actions</a:t>
            </a:r>
            <a:endParaRPr>
              <a:solidFill>
                <a:schemeClr val="dk1"/>
              </a:solidFill>
            </a:endParaRPr>
          </a:p>
        </p:txBody>
      </p:sp>
      <p:sp>
        <p:nvSpPr>
          <p:cNvPr id="1058" name="Google Shape;1058;p79"/>
          <p:cNvSpPr txBox="1"/>
          <p:nvPr>
            <p:ph idx="21" type="subTitle"/>
          </p:nvPr>
        </p:nvSpPr>
        <p:spPr>
          <a:xfrm>
            <a:off x="2423700" y="4182353"/>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solidFill>
                  <a:schemeClr val="dk1"/>
                </a:solidFill>
              </a:rPr>
              <a:t>Goal</a:t>
            </a:r>
            <a:endParaRPr>
              <a:solidFill>
                <a:schemeClr val="dk1"/>
              </a:solidFill>
            </a:endParaRPr>
          </a:p>
        </p:txBody>
      </p:sp>
      <p:sp>
        <p:nvSpPr>
          <p:cNvPr id="1059" name="Google Shape;1059;p79"/>
          <p:cNvSpPr txBox="1"/>
          <p:nvPr>
            <p:ph idx="22" type="subTitle"/>
          </p:nvPr>
        </p:nvSpPr>
        <p:spPr>
          <a:xfrm>
            <a:off x="2423700" y="2692825"/>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Identify the segment you hope to reach.</a:t>
            </a:r>
            <a:endParaRPr/>
          </a:p>
        </p:txBody>
      </p:sp>
      <p:sp>
        <p:nvSpPr>
          <p:cNvPr id="1060" name="Google Shape;1060;p79"/>
          <p:cNvSpPr txBox="1"/>
          <p:nvPr>
            <p:ph idx="23" type="subTitle"/>
          </p:nvPr>
        </p:nvSpPr>
        <p:spPr>
          <a:xfrm>
            <a:off x="2423700" y="3380220"/>
            <a:ext cx="2101200" cy="554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Describe a method you'll use to reach your target audience, such as a video ad, a viral post, or thought leadership content.</a:t>
            </a:r>
            <a:endParaRPr/>
          </a:p>
        </p:txBody>
      </p:sp>
      <p:sp>
        <p:nvSpPr>
          <p:cNvPr id="1061" name="Google Shape;1061;p79"/>
          <p:cNvSpPr txBox="1"/>
          <p:nvPr>
            <p:ph idx="24" type="subTitle"/>
          </p:nvPr>
        </p:nvSpPr>
        <p:spPr>
          <a:xfrm>
            <a:off x="2423700" y="4393596"/>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Share your marketing objectives or calls to action.</a:t>
            </a:r>
            <a:endParaRPr/>
          </a:p>
        </p:txBody>
      </p:sp>
      <p:sp>
        <p:nvSpPr>
          <p:cNvPr id="1062" name="Google Shape;1062;p79"/>
          <p:cNvSpPr txBox="1"/>
          <p:nvPr>
            <p:ph idx="25" type="subTitle"/>
          </p:nvPr>
        </p:nvSpPr>
        <p:spPr>
          <a:xfrm>
            <a:off x="4618800" y="2481621"/>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Audience</a:t>
            </a:r>
            <a:endParaRPr/>
          </a:p>
        </p:txBody>
      </p:sp>
      <p:sp>
        <p:nvSpPr>
          <p:cNvPr id="1063" name="Google Shape;1063;p79"/>
          <p:cNvSpPr txBox="1"/>
          <p:nvPr>
            <p:ph idx="26" type="subTitle"/>
          </p:nvPr>
        </p:nvSpPr>
        <p:spPr>
          <a:xfrm>
            <a:off x="4618800" y="3169379"/>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Actions</a:t>
            </a:r>
            <a:endParaRPr/>
          </a:p>
        </p:txBody>
      </p:sp>
      <p:sp>
        <p:nvSpPr>
          <p:cNvPr id="1064" name="Google Shape;1064;p79"/>
          <p:cNvSpPr txBox="1"/>
          <p:nvPr>
            <p:ph idx="27" type="subTitle"/>
          </p:nvPr>
        </p:nvSpPr>
        <p:spPr>
          <a:xfrm>
            <a:off x="4618800" y="4182353"/>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Goal</a:t>
            </a:r>
            <a:endParaRPr/>
          </a:p>
        </p:txBody>
      </p:sp>
      <p:sp>
        <p:nvSpPr>
          <p:cNvPr id="1065" name="Google Shape;1065;p79"/>
          <p:cNvSpPr txBox="1"/>
          <p:nvPr>
            <p:ph idx="28" type="subTitle"/>
          </p:nvPr>
        </p:nvSpPr>
        <p:spPr>
          <a:xfrm>
            <a:off x="4618800" y="2692825"/>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Identify the segment you hope to reach.</a:t>
            </a:r>
            <a:endParaRPr/>
          </a:p>
        </p:txBody>
      </p:sp>
      <p:sp>
        <p:nvSpPr>
          <p:cNvPr id="1066" name="Google Shape;1066;p79"/>
          <p:cNvSpPr txBox="1"/>
          <p:nvPr>
            <p:ph idx="29" type="subTitle"/>
          </p:nvPr>
        </p:nvSpPr>
        <p:spPr>
          <a:xfrm>
            <a:off x="4618800" y="3380220"/>
            <a:ext cx="2101200" cy="554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Describe a method you'll use to reach your target audience, such as a video ad, a viral post, or thought leadership content.</a:t>
            </a:r>
            <a:endParaRPr/>
          </a:p>
        </p:txBody>
      </p:sp>
      <p:sp>
        <p:nvSpPr>
          <p:cNvPr id="1067" name="Google Shape;1067;p79"/>
          <p:cNvSpPr txBox="1"/>
          <p:nvPr>
            <p:ph idx="30" type="subTitle"/>
          </p:nvPr>
        </p:nvSpPr>
        <p:spPr>
          <a:xfrm>
            <a:off x="4618800" y="4393596"/>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Share your marketing objectives or calls to action.</a:t>
            </a:r>
            <a:endParaRPr/>
          </a:p>
        </p:txBody>
      </p:sp>
      <p:sp>
        <p:nvSpPr>
          <p:cNvPr id="1068" name="Google Shape;1068;p79"/>
          <p:cNvSpPr txBox="1"/>
          <p:nvPr>
            <p:ph idx="31" type="subTitle"/>
          </p:nvPr>
        </p:nvSpPr>
        <p:spPr>
          <a:xfrm>
            <a:off x="6815568" y="2481621"/>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Audience</a:t>
            </a:r>
            <a:endParaRPr/>
          </a:p>
        </p:txBody>
      </p:sp>
      <p:sp>
        <p:nvSpPr>
          <p:cNvPr id="1069" name="Google Shape;1069;p79"/>
          <p:cNvSpPr txBox="1"/>
          <p:nvPr>
            <p:ph idx="32" type="subTitle"/>
          </p:nvPr>
        </p:nvSpPr>
        <p:spPr>
          <a:xfrm>
            <a:off x="6815568" y="3169379"/>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Actions</a:t>
            </a:r>
            <a:endParaRPr/>
          </a:p>
        </p:txBody>
      </p:sp>
      <p:sp>
        <p:nvSpPr>
          <p:cNvPr id="1070" name="Google Shape;1070;p79"/>
          <p:cNvSpPr txBox="1"/>
          <p:nvPr>
            <p:ph idx="33" type="subTitle"/>
          </p:nvPr>
        </p:nvSpPr>
        <p:spPr>
          <a:xfrm>
            <a:off x="6815568" y="4182353"/>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Goal</a:t>
            </a:r>
            <a:endParaRPr/>
          </a:p>
        </p:txBody>
      </p:sp>
      <p:sp>
        <p:nvSpPr>
          <p:cNvPr id="1071" name="Google Shape;1071;p79"/>
          <p:cNvSpPr txBox="1"/>
          <p:nvPr>
            <p:ph idx="34" type="subTitle"/>
          </p:nvPr>
        </p:nvSpPr>
        <p:spPr>
          <a:xfrm>
            <a:off x="6815568" y="2692825"/>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Identify the segment you hope to reach.</a:t>
            </a:r>
            <a:endParaRPr/>
          </a:p>
        </p:txBody>
      </p:sp>
      <p:sp>
        <p:nvSpPr>
          <p:cNvPr id="1072" name="Google Shape;1072;p79"/>
          <p:cNvSpPr txBox="1"/>
          <p:nvPr>
            <p:ph idx="35" type="subTitle"/>
          </p:nvPr>
        </p:nvSpPr>
        <p:spPr>
          <a:xfrm>
            <a:off x="6815568" y="3380220"/>
            <a:ext cx="2101200" cy="554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Describe a method you'll use to reach your target audience, such as a video ad, a viral post, or thought leadership content.</a:t>
            </a:r>
            <a:endParaRPr/>
          </a:p>
        </p:txBody>
      </p:sp>
      <p:sp>
        <p:nvSpPr>
          <p:cNvPr id="1073" name="Google Shape;1073;p79"/>
          <p:cNvSpPr txBox="1"/>
          <p:nvPr>
            <p:ph idx="36" type="subTitle"/>
          </p:nvPr>
        </p:nvSpPr>
        <p:spPr>
          <a:xfrm>
            <a:off x="6815568" y="4393596"/>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Share your marketing objectives or calls to action.</a:t>
            </a:r>
            <a:endParaRPr/>
          </a:p>
        </p:txBody>
      </p:sp>
      <p:sp>
        <p:nvSpPr>
          <p:cNvPr id="1074" name="Google Shape;1074;p79"/>
          <p:cNvSpPr/>
          <p:nvPr/>
        </p:nvSpPr>
        <p:spPr>
          <a:xfrm>
            <a:off x="969750" y="4112525"/>
            <a:ext cx="618900" cy="224400"/>
          </a:xfrm>
          <a:prstGeom prst="roundRect">
            <a:avLst>
              <a:gd fmla="val 3347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DM Sans Medium"/>
              <a:ea typeface="DM Sans Medium"/>
              <a:cs typeface="DM Sans Medium"/>
              <a:sym typeface="DM Sans Medium"/>
            </a:endParaRPr>
          </a:p>
        </p:txBody>
      </p:sp>
      <p:sp>
        <p:nvSpPr>
          <p:cNvPr id="1075" name="Google Shape;1075;p79"/>
          <p:cNvSpPr txBox="1"/>
          <p:nvPr>
            <p:ph idx="15" type="subTitle"/>
          </p:nvPr>
        </p:nvSpPr>
        <p:spPr>
          <a:xfrm>
            <a:off x="228600" y="4182353"/>
            <a:ext cx="2101200" cy="117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Goal</a:t>
            </a:r>
            <a:endParaRPr/>
          </a:p>
        </p:txBody>
      </p:sp>
      <p:sp>
        <p:nvSpPr>
          <p:cNvPr id="1076" name="Google Shape;1076;p79"/>
          <p:cNvSpPr txBox="1"/>
          <p:nvPr>
            <p:ph idx="18" type="subTitle"/>
          </p:nvPr>
        </p:nvSpPr>
        <p:spPr>
          <a:xfrm>
            <a:off x="228600" y="4393596"/>
            <a:ext cx="2101200" cy="27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Share your marketing objectives or calls to action.</a:t>
            </a:r>
            <a:endParaRPr/>
          </a:p>
        </p:txBody>
      </p:sp>
      <p:pic>
        <p:nvPicPr>
          <p:cNvPr descr="Abstract colorful painting with shades of purple and pink" id="1077" name="Google Shape;1077;p79"/>
          <p:cNvPicPr preferRelativeResize="0"/>
          <p:nvPr/>
        </p:nvPicPr>
        <p:blipFill rotWithShape="1">
          <a:blip r:embed="rId3">
            <a:alphaModFix/>
          </a:blip>
          <a:srcRect b="42389" l="19477" r="49651" t="36731"/>
          <a:stretch/>
        </p:blipFill>
        <p:spPr>
          <a:xfrm>
            <a:off x="7407300" y="1353275"/>
            <a:ext cx="914400" cy="412500"/>
          </a:xfrm>
          <a:prstGeom prst="roundRect">
            <a:avLst>
              <a:gd fmla="val 50000" name="adj"/>
            </a:avLst>
          </a:prstGeom>
          <a:noFill/>
          <a:ln>
            <a:noFill/>
          </a:ln>
        </p:spPr>
      </p:pic>
      <p:pic>
        <p:nvPicPr>
          <p:cNvPr descr="Abstract background with peach and green colors" id="1078" name="Google Shape;1078;p79"/>
          <p:cNvPicPr preferRelativeResize="0"/>
          <p:nvPr/>
        </p:nvPicPr>
        <p:blipFill rotWithShape="1">
          <a:blip r:embed="rId4">
            <a:alphaModFix/>
          </a:blip>
          <a:srcRect b="63294" l="5664" r="44337" t="19973"/>
          <a:stretch/>
        </p:blipFill>
        <p:spPr>
          <a:xfrm>
            <a:off x="5212200" y="1353275"/>
            <a:ext cx="914400" cy="412500"/>
          </a:xfrm>
          <a:prstGeom prst="roundRect">
            <a:avLst>
              <a:gd fmla="val 50000" name="adj"/>
            </a:avLst>
          </a:prstGeom>
          <a:noFill/>
          <a:ln>
            <a:noFill/>
          </a:ln>
        </p:spPr>
      </p:pic>
      <p:pic>
        <p:nvPicPr>
          <p:cNvPr descr="A texture with blue, red, and orange layers. " id="1079" name="Google Shape;1079;p79"/>
          <p:cNvPicPr preferRelativeResize="0"/>
          <p:nvPr/>
        </p:nvPicPr>
        <p:blipFill rotWithShape="1">
          <a:blip r:embed="rId5">
            <a:alphaModFix/>
          </a:blip>
          <a:srcRect b="17443" l="2253" r="2253" t="17443"/>
          <a:stretch/>
        </p:blipFill>
        <p:spPr>
          <a:xfrm>
            <a:off x="827050" y="1353275"/>
            <a:ext cx="914400" cy="412500"/>
          </a:xfrm>
          <a:prstGeom prst="roundRect">
            <a:avLst>
              <a:gd fmla="val 50000" name="adj"/>
            </a:avLst>
          </a:prstGeom>
          <a:noFill/>
          <a:ln>
            <a:noFill/>
          </a:ln>
        </p:spPr>
      </p:pic>
      <p:pic>
        <p:nvPicPr>
          <p:cNvPr descr="A red-orange watercolor texture. " id="1080" name="Google Shape;1080;p79"/>
          <p:cNvPicPr preferRelativeResize="0"/>
          <p:nvPr/>
        </p:nvPicPr>
        <p:blipFill rotWithShape="1">
          <a:blip r:embed="rId6">
            <a:alphaModFix/>
          </a:blip>
          <a:srcRect b="13368" l="5892" r="5892" t="8542"/>
          <a:stretch/>
        </p:blipFill>
        <p:spPr>
          <a:xfrm>
            <a:off x="3017100" y="1353275"/>
            <a:ext cx="914400" cy="412500"/>
          </a:xfrm>
          <a:prstGeom prst="roundRect">
            <a:avLst>
              <a:gd fmla="val 50000" name="adj"/>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4" name="Shape 1084"/>
        <p:cNvGrpSpPr/>
        <p:nvPr/>
      </p:nvGrpSpPr>
      <p:grpSpPr>
        <a:xfrm>
          <a:off x="0" y="0"/>
          <a:ext cx="0" cy="0"/>
          <a:chOff x="0" y="0"/>
          <a:chExt cx="0" cy="0"/>
        </a:xfrm>
      </p:grpSpPr>
      <p:sp>
        <p:nvSpPr>
          <p:cNvPr id="1085" name="Google Shape;1085;p80"/>
          <p:cNvSpPr txBox="1"/>
          <p:nvPr/>
        </p:nvSpPr>
        <p:spPr>
          <a:xfrm>
            <a:off x="522175" y="1263884"/>
            <a:ext cx="1740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DM Sans SemiBold"/>
                <a:ea typeface="DM Sans SemiBold"/>
                <a:cs typeface="DM Sans SemiBold"/>
                <a:sym typeface="DM Sans SemiBold"/>
              </a:rPr>
              <a:t>Platform</a:t>
            </a:r>
            <a:endParaRPr sz="1000">
              <a:solidFill>
                <a:schemeClr val="lt1"/>
              </a:solidFill>
              <a:latin typeface="DM Sans SemiBold"/>
              <a:ea typeface="DM Sans SemiBold"/>
              <a:cs typeface="DM Sans SemiBold"/>
              <a:sym typeface="DM Sans SemiBold"/>
            </a:endParaRPr>
          </a:p>
        </p:txBody>
      </p:sp>
      <p:sp>
        <p:nvSpPr>
          <p:cNvPr id="1086" name="Google Shape;1086;p80"/>
          <p:cNvSpPr txBox="1"/>
          <p:nvPr/>
        </p:nvSpPr>
        <p:spPr>
          <a:xfrm>
            <a:off x="2299250" y="1263895"/>
            <a:ext cx="2464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DM Sans SemiBold"/>
                <a:ea typeface="DM Sans SemiBold"/>
                <a:cs typeface="DM Sans SemiBold"/>
                <a:sym typeface="DM Sans SemiBold"/>
              </a:rPr>
              <a:t>Key performance indicators</a:t>
            </a:r>
            <a:endParaRPr sz="1000">
              <a:solidFill>
                <a:schemeClr val="lt1"/>
              </a:solidFill>
              <a:latin typeface="DM Sans SemiBold"/>
              <a:ea typeface="DM Sans SemiBold"/>
              <a:cs typeface="DM Sans SemiBold"/>
              <a:sym typeface="DM Sans SemiBold"/>
            </a:endParaRPr>
          </a:p>
        </p:txBody>
      </p:sp>
      <p:grpSp>
        <p:nvGrpSpPr>
          <p:cNvPr id="1087" name="Google Shape;1087;p80"/>
          <p:cNvGrpSpPr/>
          <p:nvPr/>
        </p:nvGrpSpPr>
        <p:grpSpPr>
          <a:xfrm>
            <a:off x="228600" y="1600745"/>
            <a:ext cx="8686800" cy="2671350"/>
            <a:chOff x="228600" y="1555025"/>
            <a:chExt cx="8686800" cy="2671350"/>
          </a:xfrm>
        </p:grpSpPr>
        <p:cxnSp>
          <p:nvCxnSpPr>
            <p:cNvPr id="1088" name="Google Shape;1088;p80"/>
            <p:cNvCxnSpPr/>
            <p:nvPr/>
          </p:nvCxnSpPr>
          <p:spPr>
            <a:xfrm>
              <a:off x="228600" y="1555025"/>
              <a:ext cx="8686800" cy="0"/>
            </a:xfrm>
            <a:prstGeom prst="straightConnector1">
              <a:avLst/>
            </a:prstGeom>
            <a:noFill/>
            <a:ln cap="flat" cmpd="sng" w="9525">
              <a:solidFill>
                <a:schemeClr val="accent6"/>
              </a:solidFill>
              <a:prstDash val="solid"/>
              <a:round/>
              <a:headEnd len="med" w="med" type="none"/>
              <a:tailEnd len="med" w="med" type="none"/>
            </a:ln>
          </p:spPr>
        </p:cxnSp>
        <p:cxnSp>
          <p:nvCxnSpPr>
            <p:cNvPr id="1089" name="Google Shape;1089;p80"/>
            <p:cNvCxnSpPr/>
            <p:nvPr/>
          </p:nvCxnSpPr>
          <p:spPr>
            <a:xfrm>
              <a:off x="228600" y="2089295"/>
              <a:ext cx="8686800" cy="0"/>
            </a:xfrm>
            <a:prstGeom prst="straightConnector1">
              <a:avLst/>
            </a:prstGeom>
            <a:noFill/>
            <a:ln cap="flat" cmpd="sng" w="9525">
              <a:solidFill>
                <a:schemeClr val="accent6"/>
              </a:solidFill>
              <a:prstDash val="solid"/>
              <a:round/>
              <a:headEnd len="med" w="med" type="none"/>
              <a:tailEnd len="med" w="med" type="none"/>
            </a:ln>
          </p:spPr>
        </p:cxnSp>
        <p:cxnSp>
          <p:nvCxnSpPr>
            <p:cNvPr id="1090" name="Google Shape;1090;p80"/>
            <p:cNvCxnSpPr/>
            <p:nvPr/>
          </p:nvCxnSpPr>
          <p:spPr>
            <a:xfrm>
              <a:off x="228600" y="2623565"/>
              <a:ext cx="8686800" cy="0"/>
            </a:xfrm>
            <a:prstGeom prst="straightConnector1">
              <a:avLst/>
            </a:prstGeom>
            <a:noFill/>
            <a:ln cap="flat" cmpd="sng" w="9525">
              <a:solidFill>
                <a:schemeClr val="accent6"/>
              </a:solidFill>
              <a:prstDash val="solid"/>
              <a:round/>
              <a:headEnd len="med" w="med" type="none"/>
              <a:tailEnd len="med" w="med" type="none"/>
            </a:ln>
          </p:spPr>
        </p:cxnSp>
        <p:cxnSp>
          <p:nvCxnSpPr>
            <p:cNvPr id="1091" name="Google Shape;1091;p80"/>
            <p:cNvCxnSpPr/>
            <p:nvPr/>
          </p:nvCxnSpPr>
          <p:spPr>
            <a:xfrm>
              <a:off x="228600" y="3157835"/>
              <a:ext cx="8686800" cy="0"/>
            </a:xfrm>
            <a:prstGeom prst="straightConnector1">
              <a:avLst/>
            </a:prstGeom>
            <a:noFill/>
            <a:ln cap="flat" cmpd="sng" w="9525">
              <a:solidFill>
                <a:schemeClr val="accent6"/>
              </a:solidFill>
              <a:prstDash val="solid"/>
              <a:round/>
              <a:headEnd len="med" w="med" type="none"/>
              <a:tailEnd len="med" w="med" type="none"/>
            </a:ln>
          </p:spPr>
        </p:cxnSp>
        <p:cxnSp>
          <p:nvCxnSpPr>
            <p:cNvPr id="1092" name="Google Shape;1092;p80"/>
            <p:cNvCxnSpPr/>
            <p:nvPr/>
          </p:nvCxnSpPr>
          <p:spPr>
            <a:xfrm>
              <a:off x="228600" y="3692105"/>
              <a:ext cx="8686800" cy="0"/>
            </a:xfrm>
            <a:prstGeom prst="straightConnector1">
              <a:avLst/>
            </a:prstGeom>
            <a:noFill/>
            <a:ln cap="flat" cmpd="sng" w="9525">
              <a:solidFill>
                <a:schemeClr val="accent6"/>
              </a:solidFill>
              <a:prstDash val="solid"/>
              <a:round/>
              <a:headEnd len="med" w="med" type="none"/>
              <a:tailEnd len="med" w="med" type="none"/>
            </a:ln>
          </p:spPr>
        </p:cxnSp>
        <p:cxnSp>
          <p:nvCxnSpPr>
            <p:cNvPr id="1093" name="Google Shape;1093;p80"/>
            <p:cNvCxnSpPr/>
            <p:nvPr/>
          </p:nvCxnSpPr>
          <p:spPr>
            <a:xfrm>
              <a:off x="228600" y="4226375"/>
              <a:ext cx="8686800" cy="0"/>
            </a:xfrm>
            <a:prstGeom prst="straightConnector1">
              <a:avLst/>
            </a:prstGeom>
            <a:noFill/>
            <a:ln cap="flat" cmpd="sng" w="9525">
              <a:solidFill>
                <a:schemeClr val="accent6"/>
              </a:solidFill>
              <a:prstDash val="solid"/>
              <a:round/>
              <a:headEnd len="med" w="med" type="none"/>
              <a:tailEnd len="med" w="med" type="none"/>
            </a:ln>
          </p:spPr>
        </p:cxnSp>
      </p:grpSp>
      <p:grpSp>
        <p:nvGrpSpPr>
          <p:cNvPr id="1094" name="Google Shape;1094;p80"/>
          <p:cNvGrpSpPr/>
          <p:nvPr/>
        </p:nvGrpSpPr>
        <p:grpSpPr>
          <a:xfrm>
            <a:off x="519725" y="1689826"/>
            <a:ext cx="8008200" cy="356100"/>
            <a:chOff x="519725" y="1689826"/>
            <a:chExt cx="8008200" cy="356100"/>
          </a:xfrm>
        </p:grpSpPr>
        <p:sp>
          <p:nvSpPr>
            <p:cNvPr id="1095" name="Google Shape;1095;p80"/>
            <p:cNvSpPr txBox="1"/>
            <p:nvPr/>
          </p:nvSpPr>
          <p:spPr>
            <a:xfrm>
              <a:off x="519725" y="1689826"/>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096" name="Google Shape;1096;p80"/>
            <p:cNvGrpSpPr/>
            <p:nvPr/>
          </p:nvGrpSpPr>
          <p:grpSpPr>
            <a:xfrm>
              <a:off x="2299250" y="1721626"/>
              <a:ext cx="6228675" cy="292500"/>
              <a:chOff x="2299250" y="1721626"/>
              <a:chExt cx="6228675" cy="292500"/>
            </a:xfrm>
          </p:grpSpPr>
          <p:sp>
            <p:nvSpPr>
              <p:cNvPr id="1097" name="Google Shape;1097;p80"/>
              <p:cNvSpPr/>
              <p:nvPr/>
            </p:nvSpPr>
            <p:spPr>
              <a:xfrm>
                <a:off x="2299250" y="1721626"/>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098" name="Google Shape;1098;p80"/>
              <p:cNvSpPr/>
              <p:nvPr/>
            </p:nvSpPr>
            <p:spPr>
              <a:xfrm>
                <a:off x="3869775" y="1721626"/>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099" name="Google Shape;1099;p80"/>
              <p:cNvSpPr/>
              <p:nvPr/>
            </p:nvSpPr>
            <p:spPr>
              <a:xfrm>
                <a:off x="5440300" y="1721626"/>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00" name="Google Shape;1100;p80"/>
              <p:cNvSpPr/>
              <p:nvPr/>
            </p:nvSpPr>
            <p:spPr>
              <a:xfrm>
                <a:off x="7010825" y="1721626"/>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grpSp>
        <p:nvGrpSpPr>
          <p:cNvPr id="1101" name="Google Shape;1101;p80"/>
          <p:cNvGrpSpPr/>
          <p:nvPr/>
        </p:nvGrpSpPr>
        <p:grpSpPr>
          <a:xfrm>
            <a:off x="519725" y="2224098"/>
            <a:ext cx="8008200" cy="356100"/>
            <a:chOff x="519725" y="2178378"/>
            <a:chExt cx="8008200" cy="356100"/>
          </a:xfrm>
        </p:grpSpPr>
        <p:sp>
          <p:nvSpPr>
            <p:cNvPr id="1102" name="Google Shape;1102;p80"/>
            <p:cNvSpPr txBox="1"/>
            <p:nvPr/>
          </p:nvSpPr>
          <p:spPr>
            <a:xfrm>
              <a:off x="519725" y="2178378"/>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103" name="Google Shape;1103;p80"/>
            <p:cNvGrpSpPr/>
            <p:nvPr/>
          </p:nvGrpSpPr>
          <p:grpSpPr>
            <a:xfrm>
              <a:off x="2299250" y="2210178"/>
              <a:ext cx="6228675" cy="292500"/>
              <a:chOff x="2299250" y="2210178"/>
              <a:chExt cx="6228675" cy="292500"/>
            </a:xfrm>
          </p:grpSpPr>
          <p:sp>
            <p:nvSpPr>
              <p:cNvPr id="1104" name="Google Shape;1104;p80"/>
              <p:cNvSpPr/>
              <p:nvPr/>
            </p:nvSpPr>
            <p:spPr>
              <a:xfrm>
                <a:off x="2299250" y="2210178"/>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105" name="Google Shape;1105;p80"/>
              <p:cNvSpPr/>
              <p:nvPr/>
            </p:nvSpPr>
            <p:spPr>
              <a:xfrm>
                <a:off x="3869775" y="2210178"/>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106" name="Google Shape;1106;p80"/>
              <p:cNvSpPr/>
              <p:nvPr/>
            </p:nvSpPr>
            <p:spPr>
              <a:xfrm>
                <a:off x="5440300" y="2210178"/>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07" name="Google Shape;1107;p80"/>
              <p:cNvSpPr/>
              <p:nvPr/>
            </p:nvSpPr>
            <p:spPr>
              <a:xfrm>
                <a:off x="7010825" y="2210178"/>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grpSp>
        <p:nvGrpSpPr>
          <p:cNvPr id="1108" name="Google Shape;1108;p80"/>
          <p:cNvGrpSpPr/>
          <p:nvPr/>
        </p:nvGrpSpPr>
        <p:grpSpPr>
          <a:xfrm>
            <a:off x="519725" y="2758364"/>
            <a:ext cx="8008200" cy="356100"/>
            <a:chOff x="519725" y="2712644"/>
            <a:chExt cx="8008200" cy="356100"/>
          </a:xfrm>
        </p:grpSpPr>
        <p:sp>
          <p:nvSpPr>
            <p:cNvPr id="1109" name="Google Shape;1109;p80"/>
            <p:cNvSpPr txBox="1"/>
            <p:nvPr/>
          </p:nvSpPr>
          <p:spPr>
            <a:xfrm>
              <a:off x="519725" y="2712644"/>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110" name="Google Shape;1110;p80"/>
            <p:cNvGrpSpPr/>
            <p:nvPr/>
          </p:nvGrpSpPr>
          <p:grpSpPr>
            <a:xfrm>
              <a:off x="2299250" y="2744444"/>
              <a:ext cx="6228675" cy="292500"/>
              <a:chOff x="2299250" y="2744444"/>
              <a:chExt cx="6228675" cy="292500"/>
            </a:xfrm>
          </p:grpSpPr>
          <p:sp>
            <p:nvSpPr>
              <p:cNvPr id="1111" name="Google Shape;1111;p80"/>
              <p:cNvSpPr/>
              <p:nvPr/>
            </p:nvSpPr>
            <p:spPr>
              <a:xfrm>
                <a:off x="2299250" y="2744444"/>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112" name="Google Shape;1112;p80"/>
              <p:cNvSpPr/>
              <p:nvPr/>
            </p:nvSpPr>
            <p:spPr>
              <a:xfrm>
                <a:off x="3869775" y="2744444"/>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113" name="Google Shape;1113;p80"/>
              <p:cNvSpPr/>
              <p:nvPr/>
            </p:nvSpPr>
            <p:spPr>
              <a:xfrm>
                <a:off x="5440300" y="2744444"/>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14" name="Google Shape;1114;p80"/>
              <p:cNvSpPr/>
              <p:nvPr/>
            </p:nvSpPr>
            <p:spPr>
              <a:xfrm>
                <a:off x="7010825" y="2744444"/>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grpSp>
        <p:nvGrpSpPr>
          <p:cNvPr id="1115" name="Google Shape;1115;p80"/>
          <p:cNvGrpSpPr/>
          <p:nvPr/>
        </p:nvGrpSpPr>
        <p:grpSpPr>
          <a:xfrm>
            <a:off x="519725" y="3292632"/>
            <a:ext cx="8008200" cy="356100"/>
            <a:chOff x="519725" y="3246912"/>
            <a:chExt cx="8008200" cy="356100"/>
          </a:xfrm>
        </p:grpSpPr>
        <p:sp>
          <p:nvSpPr>
            <p:cNvPr id="1116" name="Google Shape;1116;p80"/>
            <p:cNvSpPr txBox="1"/>
            <p:nvPr/>
          </p:nvSpPr>
          <p:spPr>
            <a:xfrm>
              <a:off x="519725" y="3246912"/>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117" name="Google Shape;1117;p80"/>
            <p:cNvGrpSpPr/>
            <p:nvPr/>
          </p:nvGrpSpPr>
          <p:grpSpPr>
            <a:xfrm>
              <a:off x="2299250" y="3278712"/>
              <a:ext cx="6228675" cy="292500"/>
              <a:chOff x="2299250" y="3278712"/>
              <a:chExt cx="6228675" cy="292500"/>
            </a:xfrm>
          </p:grpSpPr>
          <p:sp>
            <p:nvSpPr>
              <p:cNvPr id="1118" name="Google Shape;1118;p80"/>
              <p:cNvSpPr/>
              <p:nvPr/>
            </p:nvSpPr>
            <p:spPr>
              <a:xfrm>
                <a:off x="2299250" y="3278712"/>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119" name="Google Shape;1119;p80"/>
              <p:cNvSpPr/>
              <p:nvPr/>
            </p:nvSpPr>
            <p:spPr>
              <a:xfrm>
                <a:off x="3869775" y="3278712"/>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120" name="Google Shape;1120;p80"/>
              <p:cNvSpPr/>
              <p:nvPr/>
            </p:nvSpPr>
            <p:spPr>
              <a:xfrm>
                <a:off x="5440300" y="3278712"/>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21" name="Google Shape;1121;p80"/>
              <p:cNvSpPr/>
              <p:nvPr/>
            </p:nvSpPr>
            <p:spPr>
              <a:xfrm>
                <a:off x="7010825" y="3278712"/>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grpSp>
        <p:nvGrpSpPr>
          <p:cNvPr id="1122" name="Google Shape;1122;p80"/>
          <p:cNvGrpSpPr/>
          <p:nvPr/>
        </p:nvGrpSpPr>
        <p:grpSpPr>
          <a:xfrm>
            <a:off x="519725" y="3826901"/>
            <a:ext cx="8008200" cy="356100"/>
            <a:chOff x="519725" y="3781181"/>
            <a:chExt cx="8008200" cy="356100"/>
          </a:xfrm>
        </p:grpSpPr>
        <p:sp>
          <p:nvSpPr>
            <p:cNvPr id="1123" name="Google Shape;1123;p80"/>
            <p:cNvSpPr txBox="1"/>
            <p:nvPr/>
          </p:nvSpPr>
          <p:spPr>
            <a:xfrm>
              <a:off x="519725" y="3781181"/>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124" name="Google Shape;1124;p80"/>
            <p:cNvGrpSpPr/>
            <p:nvPr/>
          </p:nvGrpSpPr>
          <p:grpSpPr>
            <a:xfrm>
              <a:off x="2299250" y="3812981"/>
              <a:ext cx="6228675" cy="292500"/>
              <a:chOff x="2299250" y="3812981"/>
              <a:chExt cx="6228675" cy="292500"/>
            </a:xfrm>
          </p:grpSpPr>
          <p:sp>
            <p:nvSpPr>
              <p:cNvPr id="1125" name="Google Shape;1125;p80"/>
              <p:cNvSpPr/>
              <p:nvPr/>
            </p:nvSpPr>
            <p:spPr>
              <a:xfrm>
                <a:off x="2299250" y="3812981"/>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126" name="Google Shape;1126;p80"/>
              <p:cNvSpPr/>
              <p:nvPr/>
            </p:nvSpPr>
            <p:spPr>
              <a:xfrm>
                <a:off x="3869775" y="3812981"/>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127" name="Google Shape;1127;p80"/>
              <p:cNvSpPr/>
              <p:nvPr/>
            </p:nvSpPr>
            <p:spPr>
              <a:xfrm>
                <a:off x="5440300" y="3812981"/>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28" name="Google Shape;1128;p80"/>
              <p:cNvSpPr/>
              <p:nvPr/>
            </p:nvSpPr>
            <p:spPr>
              <a:xfrm>
                <a:off x="7010825" y="3812981"/>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grpSp>
        <p:nvGrpSpPr>
          <p:cNvPr id="1129" name="Google Shape;1129;p80"/>
          <p:cNvGrpSpPr/>
          <p:nvPr/>
        </p:nvGrpSpPr>
        <p:grpSpPr>
          <a:xfrm>
            <a:off x="519725" y="4361170"/>
            <a:ext cx="8008200" cy="356100"/>
            <a:chOff x="519725" y="4315450"/>
            <a:chExt cx="8008200" cy="356100"/>
          </a:xfrm>
        </p:grpSpPr>
        <p:sp>
          <p:nvSpPr>
            <p:cNvPr id="1130" name="Google Shape;1130;p80"/>
            <p:cNvSpPr txBox="1"/>
            <p:nvPr/>
          </p:nvSpPr>
          <p:spPr>
            <a:xfrm>
              <a:off x="519725" y="4315450"/>
              <a:ext cx="1141200" cy="35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chemeClr val="lt1"/>
                  </a:solidFill>
                  <a:latin typeface="DM Sans"/>
                  <a:ea typeface="DM Sans"/>
                  <a:cs typeface="DM Sans"/>
                  <a:sym typeface="DM Sans"/>
                </a:rPr>
                <a:t>CHANNEL NAME</a:t>
              </a:r>
              <a:endParaRPr sz="900">
                <a:solidFill>
                  <a:schemeClr val="lt1"/>
                </a:solidFill>
                <a:latin typeface="DM Sans"/>
                <a:ea typeface="DM Sans"/>
                <a:cs typeface="DM Sans"/>
                <a:sym typeface="DM Sans"/>
              </a:endParaRPr>
            </a:p>
          </p:txBody>
        </p:sp>
        <p:grpSp>
          <p:nvGrpSpPr>
            <p:cNvPr id="1131" name="Google Shape;1131;p80"/>
            <p:cNvGrpSpPr/>
            <p:nvPr/>
          </p:nvGrpSpPr>
          <p:grpSpPr>
            <a:xfrm>
              <a:off x="2299250" y="4347250"/>
              <a:ext cx="6228675" cy="292500"/>
              <a:chOff x="2299250" y="4347250"/>
              <a:chExt cx="6228675" cy="292500"/>
            </a:xfrm>
          </p:grpSpPr>
          <p:sp>
            <p:nvSpPr>
              <p:cNvPr id="1132" name="Google Shape;1132;p80"/>
              <p:cNvSpPr/>
              <p:nvPr/>
            </p:nvSpPr>
            <p:spPr>
              <a:xfrm>
                <a:off x="2299250" y="4347250"/>
                <a:ext cx="1517100" cy="292500"/>
              </a:xfrm>
              <a:prstGeom prst="roundRect">
                <a:avLst>
                  <a:gd fmla="val 2327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Forum"/>
                    <a:ea typeface="Forum"/>
                    <a:cs typeface="Forum"/>
                    <a:sym typeface="Forum"/>
                  </a:rPr>
                  <a:t>KPI 1</a:t>
                </a:r>
                <a:endParaRPr sz="1200">
                  <a:solidFill>
                    <a:schemeClr val="dk1"/>
                  </a:solidFill>
                  <a:latin typeface="Forum"/>
                  <a:ea typeface="Forum"/>
                  <a:cs typeface="Forum"/>
                  <a:sym typeface="Forum"/>
                </a:endParaRPr>
              </a:p>
            </p:txBody>
          </p:sp>
          <p:sp>
            <p:nvSpPr>
              <p:cNvPr id="1133" name="Google Shape;1133;p80"/>
              <p:cNvSpPr/>
              <p:nvPr/>
            </p:nvSpPr>
            <p:spPr>
              <a:xfrm>
                <a:off x="3869775" y="4347250"/>
                <a:ext cx="1517100" cy="292500"/>
              </a:xfrm>
              <a:prstGeom prst="roundRect">
                <a:avLst>
                  <a:gd fmla="val 2327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2</a:t>
                </a:r>
                <a:endParaRPr sz="1200">
                  <a:solidFill>
                    <a:schemeClr val="lt1"/>
                  </a:solidFill>
                  <a:latin typeface="Forum"/>
                  <a:ea typeface="Forum"/>
                  <a:cs typeface="Forum"/>
                  <a:sym typeface="Forum"/>
                </a:endParaRPr>
              </a:p>
            </p:txBody>
          </p:sp>
          <p:sp>
            <p:nvSpPr>
              <p:cNvPr id="1134" name="Google Shape;1134;p80"/>
              <p:cNvSpPr/>
              <p:nvPr/>
            </p:nvSpPr>
            <p:spPr>
              <a:xfrm>
                <a:off x="5440300" y="4347250"/>
                <a:ext cx="1517100" cy="292500"/>
              </a:xfrm>
              <a:prstGeom prst="roundRect">
                <a:avLst>
                  <a:gd fmla="val 2327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3</a:t>
                </a:r>
                <a:endParaRPr sz="1200">
                  <a:solidFill>
                    <a:schemeClr val="lt1"/>
                  </a:solidFill>
                  <a:latin typeface="Forum"/>
                  <a:ea typeface="Forum"/>
                  <a:cs typeface="Forum"/>
                  <a:sym typeface="Forum"/>
                </a:endParaRPr>
              </a:p>
            </p:txBody>
          </p:sp>
          <p:sp>
            <p:nvSpPr>
              <p:cNvPr id="1135" name="Google Shape;1135;p80"/>
              <p:cNvSpPr/>
              <p:nvPr/>
            </p:nvSpPr>
            <p:spPr>
              <a:xfrm>
                <a:off x="7010825" y="4347250"/>
                <a:ext cx="1517100" cy="292500"/>
              </a:xfrm>
              <a:prstGeom prst="roundRect">
                <a:avLst>
                  <a:gd fmla="val 2327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Forum"/>
                    <a:ea typeface="Forum"/>
                    <a:cs typeface="Forum"/>
                    <a:sym typeface="Forum"/>
                  </a:rPr>
                  <a:t>KPI 4</a:t>
                </a:r>
                <a:endParaRPr sz="1200">
                  <a:solidFill>
                    <a:schemeClr val="lt1"/>
                  </a:solidFill>
                  <a:latin typeface="Forum"/>
                  <a:ea typeface="Forum"/>
                  <a:cs typeface="Forum"/>
                  <a:sym typeface="Forum"/>
                </a:endParaRPr>
              </a:p>
            </p:txBody>
          </p:sp>
        </p:grpSp>
      </p:grpSp>
      <p:sp>
        <p:nvSpPr>
          <p:cNvPr id="1136" name="Google Shape;1136;p80"/>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HOW WE’LL MEASURE</a:t>
            </a:r>
            <a:endParaRPr/>
          </a:p>
          <a:p>
            <a:pPr indent="0" lvl="0" marL="0" rtl="0" algn="ctr">
              <a:spcBef>
                <a:spcPts val="0"/>
              </a:spcBef>
              <a:spcAft>
                <a:spcPts val="0"/>
              </a:spcAft>
              <a:buNone/>
            </a:pPr>
            <a:r>
              <a:rPr lang="en"/>
              <a:t>CAMPAIGN SUCCESS</a:t>
            </a:r>
            <a:endParaRPr/>
          </a:p>
        </p:txBody>
      </p:sp>
      <p:sp>
        <p:nvSpPr>
          <p:cNvPr id="1137" name="Google Shape;1137;p8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1" name="Shape 1141"/>
        <p:cNvGrpSpPr/>
        <p:nvPr/>
      </p:nvGrpSpPr>
      <p:grpSpPr>
        <a:xfrm>
          <a:off x="0" y="0"/>
          <a:ext cx="0" cy="0"/>
          <a:chOff x="0" y="0"/>
          <a:chExt cx="0" cy="0"/>
        </a:xfrm>
      </p:grpSpPr>
      <p:sp>
        <p:nvSpPr>
          <p:cNvPr id="1142" name="Google Shape;1142;p81"/>
          <p:cNvSpPr/>
          <p:nvPr/>
        </p:nvSpPr>
        <p:spPr>
          <a:xfrm>
            <a:off x="228600" y="392515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3" name="Google Shape;1143;p81"/>
          <p:cNvSpPr/>
          <p:nvPr/>
        </p:nvSpPr>
        <p:spPr>
          <a:xfrm>
            <a:off x="228600" y="43440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4" name="Google Shape;1144;p81"/>
          <p:cNvSpPr/>
          <p:nvPr/>
        </p:nvSpPr>
        <p:spPr>
          <a:xfrm>
            <a:off x="2423788" y="35063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5" name="Google Shape;1145;p81"/>
          <p:cNvSpPr/>
          <p:nvPr/>
        </p:nvSpPr>
        <p:spPr>
          <a:xfrm>
            <a:off x="2423788" y="392515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6" name="Google Shape;1146;p81"/>
          <p:cNvSpPr/>
          <p:nvPr/>
        </p:nvSpPr>
        <p:spPr>
          <a:xfrm>
            <a:off x="2423788" y="43440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7" name="Google Shape;1147;p81"/>
          <p:cNvSpPr/>
          <p:nvPr/>
        </p:nvSpPr>
        <p:spPr>
          <a:xfrm>
            <a:off x="4618988" y="35063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8" name="Google Shape;1148;p81"/>
          <p:cNvSpPr/>
          <p:nvPr/>
        </p:nvSpPr>
        <p:spPr>
          <a:xfrm>
            <a:off x="4618988" y="392515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49" name="Google Shape;1149;p81"/>
          <p:cNvSpPr/>
          <p:nvPr/>
        </p:nvSpPr>
        <p:spPr>
          <a:xfrm>
            <a:off x="4618988" y="43440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50" name="Google Shape;1150;p81"/>
          <p:cNvSpPr/>
          <p:nvPr/>
        </p:nvSpPr>
        <p:spPr>
          <a:xfrm>
            <a:off x="6814188" y="35063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51" name="Google Shape;1151;p81"/>
          <p:cNvSpPr/>
          <p:nvPr/>
        </p:nvSpPr>
        <p:spPr>
          <a:xfrm>
            <a:off x="6814188" y="392515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52" name="Google Shape;1152;p81"/>
          <p:cNvSpPr/>
          <p:nvPr/>
        </p:nvSpPr>
        <p:spPr>
          <a:xfrm>
            <a:off x="6814188" y="43440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53" name="Google Shape;1153;p81"/>
          <p:cNvSpPr/>
          <p:nvPr/>
        </p:nvSpPr>
        <p:spPr>
          <a:xfrm>
            <a:off x="228600" y="3506300"/>
            <a:ext cx="2101200" cy="339600"/>
          </a:xfrm>
          <a:prstGeom prst="roundRect">
            <a:avLst>
              <a:gd fmla="val 32745"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Forum"/>
              <a:ea typeface="Forum"/>
              <a:cs typeface="Forum"/>
              <a:sym typeface="Forum"/>
            </a:endParaRPr>
          </a:p>
        </p:txBody>
      </p:sp>
      <p:sp>
        <p:nvSpPr>
          <p:cNvPr id="1154" name="Google Shape;1154;p81"/>
          <p:cNvSpPr txBox="1"/>
          <p:nvPr>
            <p:ph idx="2" type="body"/>
          </p:nvPr>
        </p:nvSpPr>
        <p:spPr>
          <a:xfrm>
            <a:off x="232375" y="2557050"/>
            <a:ext cx="2101200" cy="689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Introduce the key performance indicators (KPIs) for each channel. You might have a single KPI or several.</a:t>
            </a:r>
            <a:endParaRPr/>
          </a:p>
        </p:txBody>
      </p:sp>
      <p:sp>
        <p:nvSpPr>
          <p:cNvPr id="1155" name="Google Shape;1155;p81"/>
          <p:cNvSpPr txBox="1"/>
          <p:nvPr>
            <p:ph idx="3" type="subTitle"/>
          </p:nvPr>
        </p:nvSpPr>
        <p:spPr>
          <a:xfrm>
            <a:off x="233650" y="2062800"/>
            <a:ext cx="2101200" cy="4524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solidFill>
                  <a:schemeClr val="accent1"/>
                </a:solidFill>
              </a:rPr>
              <a:t>CHANNEL</a:t>
            </a:r>
            <a:endParaRPr>
              <a:solidFill>
                <a:schemeClr val="accent1"/>
              </a:solidFill>
            </a:endParaRPr>
          </a:p>
          <a:p>
            <a:pPr indent="0" lvl="0" marL="0" rtl="0" algn="l">
              <a:spcBef>
                <a:spcPts val="0"/>
              </a:spcBef>
              <a:spcAft>
                <a:spcPts val="0"/>
              </a:spcAft>
              <a:buNone/>
            </a:pPr>
            <a:r>
              <a:rPr lang="en"/>
              <a:t>NAME</a:t>
            </a:r>
            <a:endParaRPr/>
          </a:p>
        </p:txBody>
      </p:sp>
      <p:sp>
        <p:nvSpPr>
          <p:cNvPr id="1156" name="Google Shape;1156;p81"/>
          <p:cNvSpPr txBox="1"/>
          <p:nvPr>
            <p:ph idx="4" type="subTitle"/>
          </p:nvPr>
        </p:nvSpPr>
        <p:spPr>
          <a:xfrm>
            <a:off x="2423700" y="2064300"/>
            <a:ext cx="2101200" cy="4524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solidFill>
                  <a:schemeClr val="accent1"/>
                </a:solidFill>
              </a:rPr>
              <a:t>CHANNEL</a:t>
            </a:r>
            <a:endParaRPr>
              <a:solidFill>
                <a:schemeClr val="accent1"/>
              </a:solidFill>
            </a:endParaRPr>
          </a:p>
          <a:p>
            <a:pPr indent="0" lvl="0" marL="0" rtl="0" algn="l">
              <a:spcBef>
                <a:spcPts val="0"/>
              </a:spcBef>
              <a:spcAft>
                <a:spcPts val="0"/>
              </a:spcAft>
              <a:buNone/>
            </a:pPr>
            <a:r>
              <a:rPr lang="en"/>
              <a:t>NAME</a:t>
            </a:r>
            <a:endParaRPr/>
          </a:p>
        </p:txBody>
      </p:sp>
      <p:sp>
        <p:nvSpPr>
          <p:cNvPr id="1157" name="Google Shape;1157;p81"/>
          <p:cNvSpPr txBox="1"/>
          <p:nvPr>
            <p:ph idx="5" type="subTitle"/>
          </p:nvPr>
        </p:nvSpPr>
        <p:spPr>
          <a:xfrm>
            <a:off x="4618800" y="2062800"/>
            <a:ext cx="2101200" cy="4524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solidFill>
                  <a:schemeClr val="accent1"/>
                </a:solidFill>
              </a:rPr>
              <a:t>CHANNEL</a:t>
            </a:r>
            <a:endParaRPr>
              <a:solidFill>
                <a:schemeClr val="accent1"/>
              </a:solidFill>
            </a:endParaRPr>
          </a:p>
          <a:p>
            <a:pPr indent="0" lvl="0" marL="0" rtl="0" algn="l">
              <a:spcBef>
                <a:spcPts val="0"/>
              </a:spcBef>
              <a:spcAft>
                <a:spcPts val="0"/>
              </a:spcAft>
              <a:buNone/>
            </a:pPr>
            <a:r>
              <a:rPr lang="en"/>
              <a:t>NAME</a:t>
            </a:r>
            <a:endParaRPr/>
          </a:p>
        </p:txBody>
      </p:sp>
      <p:sp>
        <p:nvSpPr>
          <p:cNvPr id="1158" name="Google Shape;1158;p81"/>
          <p:cNvSpPr txBox="1"/>
          <p:nvPr>
            <p:ph idx="6" type="subTitle"/>
          </p:nvPr>
        </p:nvSpPr>
        <p:spPr>
          <a:xfrm>
            <a:off x="6813900" y="2062800"/>
            <a:ext cx="2101200" cy="4524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solidFill>
                  <a:schemeClr val="accent1"/>
                </a:solidFill>
              </a:rPr>
              <a:t>CHANNEL</a:t>
            </a:r>
            <a:endParaRPr>
              <a:solidFill>
                <a:schemeClr val="accent1"/>
              </a:solidFill>
            </a:endParaRPr>
          </a:p>
          <a:p>
            <a:pPr indent="0" lvl="0" marL="0" rtl="0" algn="l">
              <a:spcBef>
                <a:spcPts val="0"/>
              </a:spcBef>
              <a:spcAft>
                <a:spcPts val="0"/>
              </a:spcAft>
              <a:buNone/>
            </a:pPr>
            <a:r>
              <a:rPr lang="en"/>
              <a:t>NAME</a:t>
            </a:r>
            <a:endParaRPr/>
          </a:p>
        </p:txBody>
      </p:sp>
      <p:sp>
        <p:nvSpPr>
          <p:cNvPr id="1159" name="Google Shape;1159;p81"/>
          <p:cNvSpPr txBox="1"/>
          <p:nvPr>
            <p:ph idx="7" type="body"/>
          </p:nvPr>
        </p:nvSpPr>
        <p:spPr>
          <a:xfrm>
            <a:off x="2423850" y="2557050"/>
            <a:ext cx="2101200" cy="689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Introduce the key performance indicators (KPIs) for each channel. You might have a single KPI or several.</a:t>
            </a:r>
            <a:endParaRPr/>
          </a:p>
        </p:txBody>
      </p:sp>
      <p:sp>
        <p:nvSpPr>
          <p:cNvPr id="1160" name="Google Shape;1160;p81"/>
          <p:cNvSpPr txBox="1"/>
          <p:nvPr>
            <p:ph idx="8" type="body"/>
          </p:nvPr>
        </p:nvSpPr>
        <p:spPr>
          <a:xfrm>
            <a:off x="4615325" y="2553000"/>
            <a:ext cx="2101200" cy="689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Introduce the key performance indicators (KPIs) for each channel. You might have a single KPI or several.</a:t>
            </a:r>
            <a:endParaRPr/>
          </a:p>
        </p:txBody>
      </p:sp>
      <p:sp>
        <p:nvSpPr>
          <p:cNvPr id="1161" name="Google Shape;1161;p81"/>
          <p:cNvSpPr txBox="1"/>
          <p:nvPr>
            <p:ph idx="9" type="body"/>
          </p:nvPr>
        </p:nvSpPr>
        <p:spPr>
          <a:xfrm>
            <a:off x="6806800" y="2553000"/>
            <a:ext cx="2101200" cy="689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Introduce the key performance indicators (KPIs) for each channel. You might have a single KPI or several.</a:t>
            </a:r>
            <a:endParaRPr/>
          </a:p>
        </p:txBody>
      </p:sp>
      <p:sp>
        <p:nvSpPr>
          <p:cNvPr id="1162" name="Google Shape;1162;p81"/>
          <p:cNvSpPr txBox="1"/>
          <p:nvPr>
            <p:ph idx="13" type="subTitle"/>
          </p:nvPr>
        </p:nvSpPr>
        <p:spPr>
          <a:xfrm>
            <a:off x="433925" y="3625550"/>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1</a:t>
            </a:r>
            <a:endParaRPr/>
          </a:p>
        </p:txBody>
      </p:sp>
      <p:sp>
        <p:nvSpPr>
          <p:cNvPr id="1163" name="Google Shape;1163;p81"/>
          <p:cNvSpPr txBox="1"/>
          <p:nvPr>
            <p:ph idx="14" type="subTitle"/>
          </p:nvPr>
        </p:nvSpPr>
        <p:spPr>
          <a:xfrm>
            <a:off x="433925" y="404615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2</a:t>
            </a:r>
            <a:endParaRPr/>
          </a:p>
        </p:txBody>
      </p:sp>
      <p:sp>
        <p:nvSpPr>
          <p:cNvPr id="1164" name="Google Shape;1164;p81"/>
          <p:cNvSpPr txBox="1"/>
          <p:nvPr>
            <p:ph idx="15" type="subTitle"/>
          </p:nvPr>
        </p:nvSpPr>
        <p:spPr>
          <a:xfrm>
            <a:off x="433925" y="446401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3</a:t>
            </a:r>
            <a:endParaRPr/>
          </a:p>
        </p:txBody>
      </p:sp>
      <p:sp>
        <p:nvSpPr>
          <p:cNvPr id="1165" name="Google Shape;1165;p81"/>
          <p:cNvSpPr txBox="1"/>
          <p:nvPr>
            <p:ph idx="16" type="subTitle"/>
          </p:nvPr>
        </p:nvSpPr>
        <p:spPr>
          <a:xfrm>
            <a:off x="2629113" y="3625550"/>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1</a:t>
            </a:r>
            <a:endParaRPr/>
          </a:p>
        </p:txBody>
      </p:sp>
      <p:sp>
        <p:nvSpPr>
          <p:cNvPr id="1166" name="Google Shape;1166;p81"/>
          <p:cNvSpPr txBox="1"/>
          <p:nvPr>
            <p:ph idx="17" type="subTitle"/>
          </p:nvPr>
        </p:nvSpPr>
        <p:spPr>
          <a:xfrm>
            <a:off x="2629113" y="404615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2</a:t>
            </a:r>
            <a:endParaRPr/>
          </a:p>
        </p:txBody>
      </p:sp>
      <p:sp>
        <p:nvSpPr>
          <p:cNvPr id="1167" name="Google Shape;1167;p81"/>
          <p:cNvSpPr txBox="1"/>
          <p:nvPr>
            <p:ph idx="18" type="subTitle"/>
          </p:nvPr>
        </p:nvSpPr>
        <p:spPr>
          <a:xfrm>
            <a:off x="2629113" y="446401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3</a:t>
            </a:r>
            <a:endParaRPr/>
          </a:p>
        </p:txBody>
      </p:sp>
      <p:sp>
        <p:nvSpPr>
          <p:cNvPr id="1168" name="Google Shape;1168;p81"/>
          <p:cNvSpPr txBox="1"/>
          <p:nvPr>
            <p:ph idx="19" type="subTitle"/>
          </p:nvPr>
        </p:nvSpPr>
        <p:spPr>
          <a:xfrm>
            <a:off x="4824313" y="3625550"/>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1</a:t>
            </a:r>
            <a:endParaRPr/>
          </a:p>
        </p:txBody>
      </p:sp>
      <p:sp>
        <p:nvSpPr>
          <p:cNvPr id="1169" name="Google Shape;1169;p81"/>
          <p:cNvSpPr txBox="1"/>
          <p:nvPr>
            <p:ph idx="20" type="subTitle"/>
          </p:nvPr>
        </p:nvSpPr>
        <p:spPr>
          <a:xfrm>
            <a:off x="4824313" y="404615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2</a:t>
            </a:r>
            <a:endParaRPr/>
          </a:p>
        </p:txBody>
      </p:sp>
      <p:sp>
        <p:nvSpPr>
          <p:cNvPr id="1170" name="Google Shape;1170;p81"/>
          <p:cNvSpPr txBox="1"/>
          <p:nvPr>
            <p:ph idx="21" type="subTitle"/>
          </p:nvPr>
        </p:nvSpPr>
        <p:spPr>
          <a:xfrm>
            <a:off x="4824313" y="446401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3</a:t>
            </a:r>
            <a:endParaRPr/>
          </a:p>
        </p:txBody>
      </p:sp>
      <p:sp>
        <p:nvSpPr>
          <p:cNvPr id="1171" name="Google Shape;1171;p81"/>
          <p:cNvSpPr txBox="1"/>
          <p:nvPr>
            <p:ph idx="22" type="subTitle"/>
          </p:nvPr>
        </p:nvSpPr>
        <p:spPr>
          <a:xfrm>
            <a:off x="7019513" y="3625550"/>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1</a:t>
            </a:r>
            <a:endParaRPr/>
          </a:p>
        </p:txBody>
      </p:sp>
      <p:sp>
        <p:nvSpPr>
          <p:cNvPr id="1172" name="Google Shape;1172;p81"/>
          <p:cNvSpPr txBox="1"/>
          <p:nvPr>
            <p:ph idx="23" type="subTitle"/>
          </p:nvPr>
        </p:nvSpPr>
        <p:spPr>
          <a:xfrm>
            <a:off x="7019513" y="404615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2</a:t>
            </a:r>
            <a:endParaRPr/>
          </a:p>
        </p:txBody>
      </p:sp>
      <p:sp>
        <p:nvSpPr>
          <p:cNvPr id="1173" name="Google Shape;1173;p81"/>
          <p:cNvSpPr txBox="1"/>
          <p:nvPr>
            <p:ph idx="24" type="subTitle"/>
          </p:nvPr>
        </p:nvSpPr>
        <p:spPr>
          <a:xfrm>
            <a:off x="7019513" y="4464013"/>
            <a:ext cx="1896000" cy="2124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KPI 3</a:t>
            </a:r>
            <a:endParaRPr/>
          </a:p>
        </p:txBody>
      </p:sp>
      <p:sp>
        <p:nvSpPr>
          <p:cNvPr id="1174" name="Google Shape;1174;p81"/>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HOW WE’LL MEASURE</a:t>
            </a:r>
            <a:endParaRPr/>
          </a:p>
          <a:p>
            <a:pPr indent="0" lvl="0" marL="0" rtl="0" algn="ctr">
              <a:spcBef>
                <a:spcPts val="0"/>
              </a:spcBef>
              <a:spcAft>
                <a:spcPts val="0"/>
              </a:spcAft>
              <a:buNone/>
            </a:pPr>
            <a:r>
              <a:rPr lang="en"/>
              <a:t>CAMPAIGN SUCCESS</a:t>
            </a:r>
            <a:endParaRPr/>
          </a:p>
        </p:txBody>
      </p:sp>
      <p:sp>
        <p:nvSpPr>
          <p:cNvPr id="1175" name="Google Shape;1175;p81"/>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pic>
        <p:nvPicPr>
          <p:cNvPr descr="Abstract colorful painting (Provided by Getty Images)" id="1176" name="Google Shape;1176;p81"/>
          <p:cNvPicPr preferRelativeResize="0"/>
          <p:nvPr/>
        </p:nvPicPr>
        <p:blipFill rotWithShape="1">
          <a:blip r:embed="rId3">
            <a:alphaModFix/>
          </a:blip>
          <a:srcRect b="42389" l="20925" r="49651" t="36731"/>
          <a:stretch/>
        </p:blipFill>
        <p:spPr>
          <a:xfrm>
            <a:off x="6813900" y="1538400"/>
            <a:ext cx="871500" cy="412500"/>
          </a:xfrm>
          <a:prstGeom prst="roundRect">
            <a:avLst>
              <a:gd fmla="val 50000" name="adj"/>
            </a:avLst>
          </a:prstGeom>
          <a:noFill/>
          <a:ln>
            <a:noFill/>
          </a:ln>
        </p:spPr>
      </p:pic>
      <p:pic>
        <p:nvPicPr>
          <p:cNvPr descr="Abstract background with peach and green colors" id="1177" name="Google Shape;1177;p81"/>
          <p:cNvPicPr preferRelativeResize="0"/>
          <p:nvPr/>
        </p:nvPicPr>
        <p:blipFill rotWithShape="1">
          <a:blip r:embed="rId4">
            <a:alphaModFix/>
          </a:blip>
          <a:srcRect b="63294" l="5665" r="46683" t="19973"/>
          <a:stretch/>
        </p:blipFill>
        <p:spPr>
          <a:xfrm>
            <a:off x="4618800" y="1538400"/>
            <a:ext cx="871500" cy="412500"/>
          </a:xfrm>
          <a:prstGeom prst="roundRect">
            <a:avLst>
              <a:gd fmla="val 50000" name="adj"/>
            </a:avLst>
          </a:prstGeom>
          <a:noFill/>
          <a:ln>
            <a:noFill/>
          </a:ln>
        </p:spPr>
      </p:pic>
      <p:pic>
        <p:nvPicPr>
          <p:cNvPr descr="A texture with blue, red, and orange layers. " id="1178" name="Google Shape;1178;p81"/>
          <p:cNvPicPr preferRelativeResize="0"/>
          <p:nvPr/>
        </p:nvPicPr>
        <p:blipFill rotWithShape="1">
          <a:blip r:embed="rId5">
            <a:alphaModFix/>
          </a:blip>
          <a:srcRect b="14711" l="0" r="2410" t="15465"/>
          <a:stretch/>
        </p:blipFill>
        <p:spPr>
          <a:xfrm>
            <a:off x="228600" y="1538575"/>
            <a:ext cx="871500" cy="412500"/>
          </a:xfrm>
          <a:prstGeom prst="roundRect">
            <a:avLst>
              <a:gd fmla="val 50000" name="adj"/>
            </a:avLst>
          </a:prstGeom>
          <a:noFill/>
          <a:ln>
            <a:noFill/>
          </a:ln>
        </p:spPr>
      </p:pic>
      <p:pic>
        <p:nvPicPr>
          <p:cNvPr descr="A red-orange watercolor texture. " id="1179" name="Google Shape;1179;p81"/>
          <p:cNvPicPr preferRelativeResize="0"/>
          <p:nvPr/>
        </p:nvPicPr>
        <p:blipFill rotWithShape="1">
          <a:blip r:embed="rId6">
            <a:alphaModFix/>
          </a:blip>
          <a:srcRect b="13368" l="5893" r="10030" t="8542"/>
          <a:stretch/>
        </p:blipFill>
        <p:spPr>
          <a:xfrm>
            <a:off x="2423700" y="1538225"/>
            <a:ext cx="871500" cy="412500"/>
          </a:xfrm>
          <a:prstGeom prst="roundRect">
            <a:avLst>
              <a:gd fmla="val 50000" name="adj"/>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3" name="Shape 1183"/>
        <p:cNvGrpSpPr/>
        <p:nvPr/>
      </p:nvGrpSpPr>
      <p:grpSpPr>
        <a:xfrm>
          <a:off x="0" y="0"/>
          <a:ext cx="0" cy="0"/>
          <a:chOff x="0" y="0"/>
          <a:chExt cx="0" cy="0"/>
        </a:xfrm>
      </p:grpSpPr>
      <p:pic>
        <p:nvPicPr>
          <p:cNvPr descr="Four people in front of a glass whiteboard, analyzing post-it notes and scribbled diagrams about an upcoming project. " id="1184" name="Google Shape;1184;p82"/>
          <p:cNvPicPr preferRelativeResize="0"/>
          <p:nvPr>
            <p:ph idx="5" type="pic"/>
          </p:nvPr>
        </p:nvPicPr>
        <p:blipFill rotWithShape="1">
          <a:blip r:embed="rId3">
            <a:alphaModFix/>
          </a:blip>
          <a:srcRect b="0" l="20162" r="20168" t="0"/>
          <a:stretch/>
        </p:blipFill>
        <p:spPr>
          <a:xfrm>
            <a:off x="447150" y="1418775"/>
            <a:ext cx="2064600" cy="2306100"/>
          </a:xfrm>
          <a:prstGeom prst="roundRect">
            <a:avLst>
              <a:gd fmla="val 16667" name="adj"/>
            </a:avLst>
          </a:prstGeom>
        </p:spPr>
      </p:pic>
      <p:pic>
        <p:nvPicPr>
          <p:cNvPr descr="Team of UX designers plan and analyze applications on mobile devices. " id="1185" name="Google Shape;1185;p82"/>
          <p:cNvPicPr preferRelativeResize="0"/>
          <p:nvPr>
            <p:ph idx="6" type="pic"/>
          </p:nvPr>
        </p:nvPicPr>
        <p:blipFill rotWithShape="1">
          <a:blip r:embed="rId4">
            <a:alphaModFix/>
          </a:blip>
          <a:srcRect b="0" l="34011" r="6318" t="0"/>
          <a:stretch/>
        </p:blipFill>
        <p:spPr>
          <a:xfrm>
            <a:off x="6632250" y="1418775"/>
            <a:ext cx="2064600" cy="2306100"/>
          </a:xfrm>
          <a:prstGeom prst="roundRect">
            <a:avLst>
              <a:gd fmla="val 16667" name="adj"/>
            </a:avLst>
          </a:prstGeom>
        </p:spPr>
      </p:pic>
      <p:pic>
        <p:nvPicPr>
          <p:cNvPr id="1186" name="Google Shape;1186;p82"/>
          <p:cNvPicPr preferRelativeResize="0"/>
          <p:nvPr>
            <p:ph idx="2" type="pic"/>
          </p:nvPr>
        </p:nvPicPr>
        <p:blipFill rotWithShape="1">
          <a:blip r:embed="rId3">
            <a:alphaModFix/>
          </a:blip>
          <a:srcRect b="9513" l="25841" r="25846" t="9521"/>
          <a:stretch/>
        </p:blipFill>
        <p:spPr>
          <a:xfrm>
            <a:off x="3539700" y="1418775"/>
            <a:ext cx="2064600" cy="2306100"/>
          </a:xfrm>
          <a:prstGeom prst="roundRect">
            <a:avLst>
              <a:gd fmla="val 16667" name="adj"/>
            </a:avLst>
          </a:prstGeom>
        </p:spPr>
      </p:pic>
      <p:pic>
        <p:nvPicPr>
          <p:cNvPr descr="Group of business creative designer team meeting and discuss for planning project in office." id="1187" name="Google Shape;1187;p82"/>
          <p:cNvPicPr preferRelativeResize="0"/>
          <p:nvPr/>
        </p:nvPicPr>
        <p:blipFill rotWithShape="1">
          <a:blip r:embed="rId5">
            <a:alphaModFix/>
          </a:blip>
          <a:srcRect b="0" l="33808" r="6521" t="0"/>
          <a:stretch/>
        </p:blipFill>
        <p:spPr>
          <a:xfrm>
            <a:off x="3539700" y="1418775"/>
            <a:ext cx="2064600" cy="2306100"/>
          </a:xfrm>
          <a:prstGeom prst="roundRect">
            <a:avLst>
              <a:gd fmla="val 15767" name="adj"/>
            </a:avLst>
          </a:prstGeom>
          <a:noFill/>
          <a:ln>
            <a:noFill/>
          </a:ln>
        </p:spPr>
      </p:pic>
      <p:sp>
        <p:nvSpPr>
          <p:cNvPr id="1188" name="Google Shape;1188;p82"/>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In a few lines, explain what needs to happen during the opening stages</a:t>
            </a:r>
            <a:endParaRPr/>
          </a:p>
          <a:p>
            <a:pPr indent="0" lvl="0" marL="0" rtl="0" algn="ctr">
              <a:spcBef>
                <a:spcPts val="0"/>
              </a:spcBef>
              <a:spcAft>
                <a:spcPts val="0"/>
              </a:spcAft>
              <a:buNone/>
            </a:pPr>
            <a:r>
              <a:rPr lang="en"/>
              <a:t>of the campaign.</a:t>
            </a:r>
            <a:endParaRPr/>
          </a:p>
        </p:txBody>
      </p:sp>
      <p:sp>
        <p:nvSpPr>
          <p:cNvPr id="1189" name="Google Shape;1189;p82"/>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talk about each step in paragraphs or bullet points. </a:t>
            </a:r>
            <a:r>
              <a:rPr lang="en"/>
              <a:t>Use whatever is clearest for your audience.</a:t>
            </a:r>
            <a:endParaRPr/>
          </a:p>
        </p:txBody>
      </p:sp>
      <p:sp>
        <p:nvSpPr>
          <p:cNvPr id="1190" name="Google Shape;1190;p82"/>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For example, you might have to set goals, agree on a budget, develop your media strategy, and build a team.</a:t>
            </a:r>
            <a:endParaRPr/>
          </a:p>
        </p:txBody>
      </p:sp>
      <p:sp>
        <p:nvSpPr>
          <p:cNvPr id="1191" name="Google Shape;1191;p82"/>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PLANNING AND DEVELOPMENT</a:t>
            </a:r>
            <a:endParaRPr/>
          </a:p>
        </p:txBody>
      </p:sp>
      <p:sp>
        <p:nvSpPr>
          <p:cNvPr id="1192" name="Google Shape;1192;p82"/>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6" name="Shape 1196"/>
        <p:cNvGrpSpPr/>
        <p:nvPr/>
      </p:nvGrpSpPr>
      <p:grpSpPr>
        <a:xfrm>
          <a:off x="0" y="0"/>
          <a:ext cx="0" cy="0"/>
          <a:chOff x="0" y="0"/>
          <a:chExt cx="0" cy="0"/>
        </a:xfrm>
      </p:grpSpPr>
      <p:sp>
        <p:nvSpPr>
          <p:cNvPr id="1197" name="Google Shape;1197;p83"/>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PLANNING AND DEVELOPMENT</a:t>
            </a:r>
            <a:endParaRPr/>
          </a:p>
        </p:txBody>
      </p:sp>
      <p:sp>
        <p:nvSpPr>
          <p:cNvPr id="1198" name="Google Shape;1198;p83"/>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In a few lines, explain what needs to happen during the opening stages</a:t>
            </a:r>
            <a:endParaRPr/>
          </a:p>
          <a:p>
            <a:pPr indent="0" lvl="0" marL="0" rtl="0" algn="ctr">
              <a:spcBef>
                <a:spcPts val="0"/>
              </a:spcBef>
              <a:spcAft>
                <a:spcPts val="0"/>
              </a:spcAft>
              <a:buNone/>
            </a:pPr>
            <a:r>
              <a:rPr lang="en"/>
              <a:t>of the campaign.</a:t>
            </a:r>
            <a:endParaRPr/>
          </a:p>
        </p:txBody>
      </p:sp>
      <p:sp>
        <p:nvSpPr>
          <p:cNvPr id="1199" name="Google Shape;1199;p83"/>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talk about each step in paragraphs or bullet points. Use whatever is clearest for your audience.</a:t>
            </a:r>
            <a:endParaRPr/>
          </a:p>
        </p:txBody>
      </p:sp>
      <p:sp>
        <p:nvSpPr>
          <p:cNvPr id="1200" name="Google Shape;1200;p83"/>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For example, you might have to set goals, agree on a budget, develop your media strategy, and build a team.</a:t>
            </a:r>
            <a:endParaRPr/>
          </a:p>
        </p:txBody>
      </p:sp>
      <p:grpSp>
        <p:nvGrpSpPr>
          <p:cNvPr id="1201" name="Google Shape;1201;p83"/>
          <p:cNvGrpSpPr/>
          <p:nvPr/>
        </p:nvGrpSpPr>
        <p:grpSpPr>
          <a:xfrm>
            <a:off x="3702475" y="1734750"/>
            <a:ext cx="1910211" cy="1673400"/>
            <a:chOff x="3702475" y="1734750"/>
            <a:chExt cx="1910211" cy="1673400"/>
          </a:xfrm>
        </p:grpSpPr>
        <p:sp>
          <p:nvSpPr>
            <p:cNvPr id="1202" name="Google Shape;1202;p83"/>
            <p:cNvSpPr/>
            <p:nvPr/>
          </p:nvSpPr>
          <p:spPr>
            <a:xfrm>
              <a:off x="3702475" y="1734750"/>
              <a:ext cx="1673400" cy="16734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03" name="Google Shape;1203;p83"/>
            <p:cNvSpPr/>
            <p:nvPr/>
          </p:nvSpPr>
          <p:spPr>
            <a:xfrm>
              <a:off x="4962286" y="2148967"/>
              <a:ext cx="650400" cy="4281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04" name="Google Shape;1204;p83"/>
            <p:cNvSpPr/>
            <p:nvPr/>
          </p:nvSpPr>
          <p:spPr>
            <a:xfrm>
              <a:off x="3920220" y="3064468"/>
              <a:ext cx="144900" cy="144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05" name="Google Shape;1205;p83"/>
          <p:cNvGrpSpPr/>
          <p:nvPr/>
        </p:nvGrpSpPr>
        <p:grpSpPr>
          <a:xfrm>
            <a:off x="6617383" y="1636975"/>
            <a:ext cx="1454945" cy="1864500"/>
            <a:chOff x="6617383" y="1636975"/>
            <a:chExt cx="1454945" cy="1864500"/>
          </a:xfrm>
        </p:grpSpPr>
        <p:sp>
          <p:nvSpPr>
            <p:cNvPr id="1206" name="Google Shape;1206;p83"/>
            <p:cNvSpPr/>
            <p:nvPr/>
          </p:nvSpPr>
          <p:spPr>
            <a:xfrm rot="5400000">
              <a:off x="6526425" y="1955575"/>
              <a:ext cx="1864500" cy="12273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07" name="Google Shape;1207;p83"/>
            <p:cNvSpPr/>
            <p:nvPr/>
          </p:nvSpPr>
          <p:spPr>
            <a:xfrm>
              <a:off x="6617383" y="2293862"/>
              <a:ext cx="602400" cy="602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08" name="Google Shape;1208;p83"/>
            <p:cNvSpPr/>
            <p:nvPr/>
          </p:nvSpPr>
          <p:spPr>
            <a:xfrm>
              <a:off x="7927428" y="1929794"/>
              <a:ext cx="144900" cy="144900"/>
            </a:xfrm>
            <a:prstGeom prst="round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09" name="Google Shape;1209;p83"/>
          <p:cNvGrpSpPr/>
          <p:nvPr/>
        </p:nvGrpSpPr>
        <p:grpSpPr>
          <a:xfrm>
            <a:off x="998775" y="1676501"/>
            <a:ext cx="1600800" cy="1767091"/>
            <a:chOff x="998775" y="1676501"/>
            <a:chExt cx="1600800" cy="1767091"/>
          </a:xfrm>
        </p:grpSpPr>
        <p:sp>
          <p:nvSpPr>
            <p:cNvPr id="1210" name="Google Shape;1210;p83"/>
            <p:cNvSpPr/>
            <p:nvPr/>
          </p:nvSpPr>
          <p:spPr>
            <a:xfrm>
              <a:off x="998775" y="1676501"/>
              <a:ext cx="1600800" cy="16008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11" name="Google Shape;1211;p83"/>
            <p:cNvSpPr/>
            <p:nvPr/>
          </p:nvSpPr>
          <p:spPr>
            <a:xfrm>
              <a:off x="1322689" y="2968692"/>
              <a:ext cx="474900" cy="474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12" name="Google Shape;1212;p83"/>
            <p:cNvSpPr/>
            <p:nvPr/>
          </p:nvSpPr>
          <p:spPr>
            <a:xfrm>
              <a:off x="2344982" y="1929794"/>
              <a:ext cx="220200" cy="144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213" name="Google Shape;1213;p8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7" name="Shape 1217"/>
        <p:cNvGrpSpPr/>
        <p:nvPr/>
      </p:nvGrpSpPr>
      <p:grpSpPr>
        <a:xfrm>
          <a:off x="0" y="0"/>
          <a:ext cx="0" cy="0"/>
          <a:chOff x="0" y="0"/>
          <a:chExt cx="0" cy="0"/>
        </a:xfrm>
      </p:grpSpPr>
      <p:grpSp>
        <p:nvGrpSpPr>
          <p:cNvPr id="1218" name="Google Shape;1218;p84"/>
          <p:cNvGrpSpPr/>
          <p:nvPr/>
        </p:nvGrpSpPr>
        <p:grpSpPr>
          <a:xfrm>
            <a:off x="3566823" y="1949722"/>
            <a:ext cx="2011983" cy="1531200"/>
            <a:chOff x="3566823" y="1949722"/>
            <a:chExt cx="2011983" cy="1531200"/>
          </a:xfrm>
        </p:grpSpPr>
        <p:sp>
          <p:nvSpPr>
            <p:cNvPr id="1219" name="Google Shape;1219;p84"/>
            <p:cNvSpPr/>
            <p:nvPr/>
          </p:nvSpPr>
          <p:spPr>
            <a:xfrm rot="-5400000">
              <a:off x="4309206" y="2211322"/>
              <a:ext cx="1531200" cy="10080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0" name="Google Shape;1220;p84"/>
            <p:cNvSpPr/>
            <p:nvPr/>
          </p:nvSpPr>
          <p:spPr>
            <a:xfrm rot="-5400000">
              <a:off x="3305223" y="2211322"/>
              <a:ext cx="1531200" cy="1008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21" name="Google Shape;1221;p84"/>
          <p:cNvGrpSpPr/>
          <p:nvPr/>
        </p:nvGrpSpPr>
        <p:grpSpPr>
          <a:xfrm>
            <a:off x="639650" y="1854365"/>
            <a:ext cx="1690150" cy="1669235"/>
            <a:chOff x="639650" y="1854365"/>
            <a:chExt cx="1690150" cy="1669235"/>
          </a:xfrm>
        </p:grpSpPr>
        <p:sp>
          <p:nvSpPr>
            <p:cNvPr id="1222" name="Google Shape;1222;p84"/>
            <p:cNvSpPr/>
            <p:nvPr/>
          </p:nvSpPr>
          <p:spPr>
            <a:xfrm rot="10800000">
              <a:off x="1485300" y="1854365"/>
              <a:ext cx="844500" cy="8442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3" name="Google Shape;1223;p84"/>
            <p:cNvSpPr/>
            <p:nvPr/>
          </p:nvSpPr>
          <p:spPr>
            <a:xfrm rot="10800000">
              <a:off x="1484152" y="2698600"/>
              <a:ext cx="825000" cy="8250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4" name="Google Shape;1224;p84"/>
            <p:cNvSpPr/>
            <p:nvPr/>
          </p:nvSpPr>
          <p:spPr>
            <a:xfrm rot="10800000">
              <a:off x="639650" y="2679390"/>
              <a:ext cx="844500" cy="8442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5" name="Google Shape;1225;p84"/>
            <p:cNvSpPr/>
            <p:nvPr/>
          </p:nvSpPr>
          <p:spPr>
            <a:xfrm rot="10800000">
              <a:off x="649402" y="1863975"/>
              <a:ext cx="825000" cy="825000"/>
            </a:xfrm>
            <a:prstGeom prst="round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26" name="Google Shape;1226;p84"/>
          <p:cNvGrpSpPr/>
          <p:nvPr/>
        </p:nvGrpSpPr>
        <p:grpSpPr>
          <a:xfrm>
            <a:off x="6965455" y="1921591"/>
            <a:ext cx="1529379" cy="1531212"/>
            <a:chOff x="6965455" y="1921591"/>
            <a:chExt cx="1529379" cy="1531212"/>
          </a:xfrm>
        </p:grpSpPr>
        <p:sp>
          <p:nvSpPr>
            <p:cNvPr id="1227" name="Google Shape;1227;p84"/>
            <p:cNvSpPr/>
            <p:nvPr/>
          </p:nvSpPr>
          <p:spPr>
            <a:xfrm rot="10800000">
              <a:off x="6965455" y="1921591"/>
              <a:ext cx="765600" cy="7656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8" name="Google Shape;1228;p84"/>
            <p:cNvSpPr/>
            <p:nvPr/>
          </p:nvSpPr>
          <p:spPr>
            <a:xfrm rot="10800000">
              <a:off x="7729234" y="1921591"/>
              <a:ext cx="765600" cy="7656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29" name="Google Shape;1229;p84"/>
            <p:cNvSpPr/>
            <p:nvPr/>
          </p:nvSpPr>
          <p:spPr>
            <a:xfrm rot="10800000">
              <a:off x="6965455" y="2687203"/>
              <a:ext cx="765600" cy="7656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30" name="Google Shape;1230;p84"/>
            <p:cNvSpPr/>
            <p:nvPr/>
          </p:nvSpPr>
          <p:spPr>
            <a:xfrm rot="10800000">
              <a:off x="7729234" y="2687203"/>
              <a:ext cx="765600" cy="7656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231" name="Google Shape;1231;p84"/>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In a few lines, explain what needs to happen during the opening stages</a:t>
            </a:r>
            <a:endParaRPr/>
          </a:p>
          <a:p>
            <a:pPr indent="0" lvl="0" marL="0" rtl="0" algn="ctr">
              <a:spcBef>
                <a:spcPts val="0"/>
              </a:spcBef>
              <a:spcAft>
                <a:spcPts val="0"/>
              </a:spcAft>
              <a:buNone/>
            </a:pPr>
            <a:r>
              <a:rPr lang="en"/>
              <a:t>of the campaign.</a:t>
            </a:r>
            <a:endParaRPr/>
          </a:p>
        </p:txBody>
      </p:sp>
      <p:sp>
        <p:nvSpPr>
          <p:cNvPr id="1232" name="Google Shape;1232;p84"/>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talk about each step in paragraphs or bullet points. Use whatever is clearest for your audience.</a:t>
            </a:r>
            <a:endParaRPr/>
          </a:p>
        </p:txBody>
      </p:sp>
      <p:sp>
        <p:nvSpPr>
          <p:cNvPr id="1233" name="Google Shape;1233;p84"/>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For example, you might have to set goals, agree on a budget, develop your media strategy, and build a team.</a:t>
            </a:r>
            <a:endParaRPr/>
          </a:p>
        </p:txBody>
      </p:sp>
      <p:sp>
        <p:nvSpPr>
          <p:cNvPr id="1234" name="Google Shape;1234;p84"/>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PLANNING AND DEVELOPMENT</a:t>
            </a:r>
            <a:endParaRPr/>
          </a:p>
        </p:txBody>
      </p:sp>
      <p:sp>
        <p:nvSpPr>
          <p:cNvPr id="1235" name="Google Shape;1235;p84"/>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9" name="Shape 1239"/>
        <p:cNvGrpSpPr/>
        <p:nvPr/>
      </p:nvGrpSpPr>
      <p:grpSpPr>
        <a:xfrm>
          <a:off x="0" y="0"/>
          <a:ext cx="0" cy="0"/>
          <a:chOff x="0" y="0"/>
          <a:chExt cx="0" cy="0"/>
        </a:xfrm>
      </p:grpSpPr>
      <p:pic>
        <p:nvPicPr>
          <p:cNvPr descr="A group of five colleagues pose for a selfie at a meeting table" id="1240" name="Google Shape;1240;p85"/>
          <p:cNvPicPr preferRelativeResize="0"/>
          <p:nvPr>
            <p:ph idx="5" type="pic"/>
          </p:nvPr>
        </p:nvPicPr>
        <p:blipFill rotWithShape="1">
          <a:blip r:embed="rId3">
            <a:alphaModFix/>
          </a:blip>
          <a:srcRect b="0" l="20162" r="20168" t="0"/>
          <a:stretch/>
        </p:blipFill>
        <p:spPr>
          <a:xfrm>
            <a:off x="447150" y="1418775"/>
            <a:ext cx="2064600" cy="2306100"/>
          </a:xfrm>
          <a:prstGeom prst="roundRect">
            <a:avLst>
              <a:gd fmla="val 16667" name="adj"/>
            </a:avLst>
          </a:prstGeom>
        </p:spPr>
      </p:pic>
      <p:pic>
        <p:nvPicPr>
          <p:cNvPr descr="Three businesspeople analyze charts and data on tablets. " id="1241" name="Google Shape;1241;p85"/>
          <p:cNvPicPr preferRelativeResize="0"/>
          <p:nvPr>
            <p:ph idx="6" type="pic"/>
          </p:nvPr>
        </p:nvPicPr>
        <p:blipFill rotWithShape="1">
          <a:blip r:embed="rId4">
            <a:alphaModFix/>
          </a:blip>
          <a:srcRect b="0" l="32990" r="16649" t="0"/>
          <a:stretch/>
        </p:blipFill>
        <p:spPr>
          <a:xfrm>
            <a:off x="6632250" y="1418775"/>
            <a:ext cx="2064600" cy="2306100"/>
          </a:xfrm>
          <a:prstGeom prst="roundRect">
            <a:avLst>
              <a:gd fmla="val 16667" name="adj"/>
            </a:avLst>
          </a:prstGeom>
        </p:spPr>
      </p:pic>
      <p:sp>
        <p:nvSpPr>
          <p:cNvPr id="1242" name="Google Shape;1242;p85"/>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With the planning out of the way,</a:t>
            </a:r>
            <a:endParaRPr/>
          </a:p>
          <a:p>
            <a:pPr indent="0" lvl="0" marL="0" rtl="0" algn="ctr">
              <a:spcBef>
                <a:spcPts val="0"/>
              </a:spcBef>
              <a:spcAft>
                <a:spcPts val="0"/>
              </a:spcAft>
              <a:buNone/>
            </a:pPr>
            <a:r>
              <a:rPr lang="en"/>
              <a:t>it’s time to make the</a:t>
            </a:r>
            <a:endParaRPr/>
          </a:p>
          <a:p>
            <a:pPr indent="0" lvl="0" marL="0" rtl="0" algn="ctr">
              <a:spcBef>
                <a:spcPts val="0"/>
              </a:spcBef>
              <a:spcAft>
                <a:spcPts val="0"/>
              </a:spcAft>
              <a:buNone/>
            </a:pPr>
            <a:r>
              <a:rPr lang="en"/>
              <a:t>campaign a reality.</a:t>
            </a:r>
            <a:endParaRPr/>
          </a:p>
        </p:txBody>
      </p:sp>
      <p:sp>
        <p:nvSpPr>
          <p:cNvPr id="1243" name="Google Shape;1243;p85"/>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also mention the specific asset types that you'll be producing as part of the campaign.</a:t>
            </a:r>
            <a:endParaRPr/>
          </a:p>
        </p:txBody>
      </p:sp>
      <p:sp>
        <p:nvSpPr>
          <p:cNvPr id="1244" name="Google Shape;1244;p85"/>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Depending on the nature of your campaign, this might involve creating</a:t>
            </a:r>
            <a:endParaRPr/>
          </a:p>
          <a:p>
            <a:pPr indent="0" lvl="0" marL="0" rtl="0" algn="ctr">
              <a:spcBef>
                <a:spcPts val="0"/>
              </a:spcBef>
              <a:spcAft>
                <a:spcPts val="0"/>
              </a:spcAft>
              <a:buNone/>
            </a:pPr>
            <a:r>
              <a:rPr lang="en"/>
              <a:t>your marketing content, hiring external contractors, or partnering with influencers.</a:t>
            </a:r>
            <a:endParaRPr/>
          </a:p>
        </p:txBody>
      </p:sp>
      <p:pic>
        <p:nvPicPr>
          <p:cNvPr id="1245" name="Google Shape;1245;p85"/>
          <p:cNvPicPr preferRelativeResize="0"/>
          <p:nvPr>
            <p:ph idx="2" type="pic"/>
          </p:nvPr>
        </p:nvPicPr>
        <p:blipFill rotWithShape="1">
          <a:blip r:embed="rId3">
            <a:alphaModFix/>
          </a:blip>
          <a:srcRect b="2761" l="20987" r="20987" t="0"/>
          <a:stretch/>
        </p:blipFill>
        <p:spPr>
          <a:xfrm>
            <a:off x="3539700" y="1418775"/>
            <a:ext cx="2064600" cy="2306100"/>
          </a:xfrm>
          <a:prstGeom prst="roundRect">
            <a:avLst>
              <a:gd fmla="val 16667" name="adj"/>
            </a:avLst>
          </a:prstGeom>
        </p:spPr>
      </p:pic>
      <p:pic>
        <p:nvPicPr>
          <p:cNvPr descr="A group of young business people plan and brainstorming together in the office. " id="1246" name="Google Shape;1246;p85"/>
          <p:cNvPicPr preferRelativeResize="0"/>
          <p:nvPr/>
        </p:nvPicPr>
        <p:blipFill rotWithShape="1">
          <a:blip r:embed="rId5">
            <a:alphaModFix/>
          </a:blip>
          <a:srcRect b="1941" l="17902" r="26324" t="4740"/>
          <a:stretch/>
        </p:blipFill>
        <p:spPr>
          <a:xfrm>
            <a:off x="3539700" y="1418775"/>
            <a:ext cx="2064600" cy="2306100"/>
          </a:xfrm>
          <a:prstGeom prst="roundRect">
            <a:avLst>
              <a:gd fmla="val 16253" name="adj"/>
            </a:avLst>
          </a:prstGeom>
          <a:noFill/>
          <a:ln>
            <a:noFill/>
          </a:ln>
        </p:spPr>
      </p:pic>
      <p:sp>
        <p:nvSpPr>
          <p:cNvPr id="1247" name="Google Shape;1247;p85"/>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EXECUTION AND LAUNCH</a:t>
            </a:r>
            <a:endParaRPr/>
          </a:p>
        </p:txBody>
      </p:sp>
      <p:sp>
        <p:nvSpPr>
          <p:cNvPr id="1248" name="Google Shape;1248;p85"/>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2" name="Shape 1252"/>
        <p:cNvGrpSpPr/>
        <p:nvPr/>
      </p:nvGrpSpPr>
      <p:grpSpPr>
        <a:xfrm>
          <a:off x="0" y="0"/>
          <a:ext cx="0" cy="0"/>
          <a:chOff x="0" y="0"/>
          <a:chExt cx="0" cy="0"/>
        </a:xfrm>
      </p:grpSpPr>
      <p:grpSp>
        <p:nvGrpSpPr>
          <p:cNvPr id="1253" name="Google Shape;1253;p86"/>
          <p:cNvGrpSpPr/>
          <p:nvPr/>
        </p:nvGrpSpPr>
        <p:grpSpPr>
          <a:xfrm>
            <a:off x="3755773" y="1638938"/>
            <a:ext cx="1726545" cy="1650000"/>
            <a:chOff x="3755773" y="1638938"/>
            <a:chExt cx="1726545" cy="1650000"/>
          </a:xfrm>
        </p:grpSpPr>
        <p:sp>
          <p:nvSpPr>
            <p:cNvPr id="1254" name="Google Shape;1254;p86"/>
            <p:cNvSpPr/>
            <p:nvPr/>
          </p:nvSpPr>
          <p:spPr>
            <a:xfrm rot="5400000">
              <a:off x="3787913" y="1920788"/>
              <a:ext cx="1650000" cy="10863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55" name="Google Shape;1255;p86"/>
            <p:cNvSpPr/>
            <p:nvPr/>
          </p:nvSpPr>
          <p:spPr>
            <a:xfrm>
              <a:off x="4822918" y="2134103"/>
              <a:ext cx="659400" cy="659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56" name="Google Shape;1256;p86"/>
            <p:cNvSpPr/>
            <p:nvPr/>
          </p:nvSpPr>
          <p:spPr>
            <a:xfrm>
              <a:off x="3755773" y="1772536"/>
              <a:ext cx="607200" cy="607200"/>
            </a:xfrm>
            <a:prstGeom prst="round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57" name="Google Shape;1257;p86"/>
          <p:cNvGrpSpPr/>
          <p:nvPr/>
        </p:nvGrpSpPr>
        <p:grpSpPr>
          <a:xfrm>
            <a:off x="881152" y="1670550"/>
            <a:ext cx="1635897" cy="1667238"/>
            <a:chOff x="881152" y="1670550"/>
            <a:chExt cx="1635897" cy="1667238"/>
          </a:xfrm>
        </p:grpSpPr>
        <p:sp>
          <p:nvSpPr>
            <p:cNvPr id="1258" name="Google Shape;1258;p86"/>
            <p:cNvSpPr/>
            <p:nvPr/>
          </p:nvSpPr>
          <p:spPr>
            <a:xfrm rot="5400000">
              <a:off x="723502" y="2572938"/>
              <a:ext cx="922500" cy="60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59" name="Google Shape;1259;p86"/>
            <p:cNvSpPr/>
            <p:nvPr/>
          </p:nvSpPr>
          <p:spPr>
            <a:xfrm>
              <a:off x="1203649" y="1670550"/>
              <a:ext cx="1313400" cy="13134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60" name="Google Shape;1260;p86"/>
            <p:cNvSpPr/>
            <p:nvPr/>
          </p:nvSpPr>
          <p:spPr>
            <a:xfrm>
              <a:off x="1530647" y="1997545"/>
              <a:ext cx="659400" cy="659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61" name="Google Shape;1261;p86"/>
          <p:cNvGrpSpPr/>
          <p:nvPr/>
        </p:nvGrpSpPr>
        <p:grpSpPr>
          <a:xfrm>
            <a:off x="6458820" y="1772529"/>
            <a:ext cx="1932966" cy="1495800"/>
            <a:chOff x="6458820" y="1772529"/>
            <a:chExt cx="1932966" cy="1495800"/>
          </a:xfrm>
        </p:grpSpPr>
        <p:sp>
          <p:nvSpPr>
            <p:cNvPr id="1262" name="Google Shape;1262;p86"/>
            <p:cNvSpPr/>
            <p:nvPr/>
          </p:nvSpPr>
          <p:spPr>
            <a:xfrm>
              <a:off x="6895986" y="1772529"/>
              <a:ext cx="1495800" cy="1495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63" name="Google Shape;1263;p86"/>
            <p:cNvSpPr/>
            <p:nvPr/>
          </p:nvSpPr>
          <p:spPr>
            <a:xfrm>
              <a:off x="6458820" y="2524151"/>
              <a:ext cx="750600" cy="4938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64" name="Google Shape;1264;p86"/>
            <p:cNvSpPr/>
            <p:nvPr/>
          </p:nvSpPr>
          <p:spPr>
            <a:xfrm>
              <a:off x="6458820" y="2030206"/>
              <a:ext cx="750600" cy="493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265" name="Google Shape;1265;p86"/>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With the planning out of the way,</a:t>
            </a:r>
            <a:endParaRPr/>
          </a:p>
          <a:p>
            <a:pPr indent="0" lvl="0" marL="0" rtl="0" algn="ctr">
              <a:spcBef>
                <a:spcPts val="0"/>
              </a:spcBef>
              <a:spcAft>
                <a:spcPts val="0"/>
              </a:spcAft>
              <a:buNone/>
            </a:pPr>
            <a:r>
              <a:rPr lang="en"/>
              <a:t>it’s time to make the</a:t>
            </a:r>
            <a:endParaRPr/>
          </a:p>
          <a:p>
            <a:pPr indent="0" lvl="0" marL="0" rtl="0" algn="ctr">
              <a:spcBef>
                <a:spcPts val="0"/>
              </a:spcBef>
              <a:spcAft>
                <a:spcPts val="0"/>
              </a:spcAft>
              <a:buNone/>
            </a:pPr>
            <a:r>
              <a:rPr lang="en"/>
              <a:t>campaign a reality.</a:t>
            </a:r>
            <a:endParaRPr/>
          </a:p>
        </p:txBody>
      </p:sp>
      <p:sp>
        <p:nvSpPr>
          <p:cNvPr id="1266" name="Google Shape;1266;p86"/>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also mention the specific asset types that you'll be producing as part of the campaign.</a:t>
            </a:r>
            <a:endParaRPr/>
          </a:p>
        </p:txBody>
      </p:sp>
      <p:sp>
        <p:nvSpPr>
          <p:cNvPr id="1267" name="Google Shape;1267;p86"/>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Depending on the nature of your campaign, this might involve creating</a:t>
            </a:r>
            <a:endParaRPr/>
          </a:p>
          <a:p>
            <a:pPr indent="0" lvl="0" marL="0" rtl="0" algn="ctr">
              <a:spcBef>
                <a:spcPts val="0"/>
              </a:spcBef>
              <a:spcAft>
                <a:spcPts val="0"/>
              </a:spcAft>
              <a:buNone/>
            </a:pPr>
            <a:r>
              <a:rPr lang="en"/>
              <a:t>your marketing content, hiring external contractors, or partnering with influencers.</a:t>
            </a:r>
            <a:endParaRPr/>
          </a:p>
        </p:txBody>
      </p:sp>
      <p:sp>
        <p:nvSpPr>
          <p:cNvPr id="1268" name="Google Shape;1268;p86"/>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EXECUTION AND LAUNCH</a:t>
            </a:r>
            <a:endParaRPr/>
          </a:p>
        </p:txBody>
      </p:sp>
      <p:sp>
        <p:nvSpPr>
          <p:cNvPr id="1269" name="Google Shape;1269;p8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3" name="Shape 1273"/>
        <p:cNvGrpSpPr/>
        <p:nvPr/>
      </p:nvGrpSpPr>
      <p:grpSpPr>
        <a:xfrm>
          <a:off x="0" y="0"/>
          <a:ext cx="0" cy="0"/>
          <a:chOff x="0" y="0"/>
          <a:chExt cx="0" cy="0"/>
        </a:xfrm>
      </p:grpSpPr>
      <p:grpSp>
        <p:nvGrpSpPr>
          <p:cNvPr id="1274" name="Google Shape;1274;p87"/>
          <p:cNvGrpSpPr/>
          <p:nvPr/>
        </p:nvGrpSpPr>
        <p:grpSpPr>
          <a:xfrm>
            <a:off x="805020" y="1825817"/>
            <a:ext cx="1988325" cy="1464762"/>
            <a:chOff x="805020" y="1825817"/>
            <a:chExt cx="1988325" cy="1464762"/>
          </a:xfrm>
        </p:grpSpPr>
        <p:sp>
          <p:nvSpPr>
            <p:cNvPr id="1275" name="Google Shape;1275;p87"/>
            <p:cNvSpPr/>
            <p:nvPr/>
          </p:nvSpPr>
          <p:spPr>
            <a:xfrm>
              <a:off x="805020" y="1837079"/>
              <a:ext cx="1453500" cy="14535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76" name="Google Shape;1276;p87"/>
            <p:cNvSpPr/>
            <p:nvPr/>
          </p:nvSpPr>
          <p:spPr>
            <a:xfrm rot="10800000">
              <a:off x="1051278" y="2471253"/>
              <a:ext cx="969300" cy="6381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77" name="Google Shape;1277;p87"/>
            <p:cNvSpPr/>
            <p:nvPr/>
          </p:nvSpPr>
          <p:spPr>
            <a:xfrm>
              <a:off x="2258444" y="1825817"/>
              <a:ext cx="534900" cy="534900"/>
            </a:xfrm>
            <a:prstGeom prst="roundRect">
              <a:avLst>
                <a:gd fmla="val 1954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78" name="Google Shape;1278;p87"/>
          <p:cNvGrpSpPr/>
          <p:nvPr/>
        </p:nvGrpSpPr>
        <p:grpSpPr>
          <a:xfrm>
            <a:off x="6333751" y="1797210"/>
            <a:ext cx="1744595" cy="1474888"/>
            <a:chOff x="6333751" y="1797210"/>
            <a:chExt cx="1744595" cy="1474888"/>
          </a:xfrm>
        </p:grpSpPr>
        <p:sp>
          <p:nvSpPr>
            <p:cNvPr id="1279" name="Google Shape;1279;p87"/>
            <p:cNvSpPr/>
            <p:nvPr/>
          </p:nvSpPr>
          <p:spPr>
            <a:xfrm>
              <a:off x="6625746" y="1819498"/>
              <a:ext cx="1452600" cy="14526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80" name="Google Shape;1280;p87"/>
            <p:cNvSpPr/>
            <p:nvPr/>
          </p:nvSpPr>
          <p:spPr>
            <a:xfrm>
              <a:off x="6977478" y="2171180"/>
              <a:ext cx="749100" cy="74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81" name="Google Shape;1281;p87"/>
            <p:cNvSpPr/>
            <p:nvPr/>
          </p:nvSpPr>
          <p:spPr>
            <a:xfrm rot="10800000">
              <a:off x="6333751" y="1797210"/>
              <a:ext cx="505500" cy="333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282" name="Google Shape;1282;p87"/>
          <p:cNvGrpSpPr/>
          <p:nvPr/>
        </p:nvGrpSpPr>
        <p:grpSpPr>
          <a:xfrm>
            <a:off x="3835218" y="1718800"/>
            <a:ext cx="1567461" cy="1621500"/>
            <a:chOff x="3835218" y="1718800"/>
            <a:chExt cx="1567461" cy="1621500"/>
          </a:xfrm>
        </p:grpSpPr>
        <p:sp>
          <p:nvSpPr>
            <p:cNvPr id="1283" name="Google Shape;1283;p87"/>
            <p:cNvSpPr/>
            <p:nvPr/>
          </p:nvSpPr>
          <p:spPr>
            <a:xfrm rot="5400000">
              <a:off x="3558168" y="1995850"/>
              <a:ext cx="1621500" cy="1067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84" name="Google Shape;1284;p87"/>
            <p:cNvSpPr/>
            <p:nvPr/>
          </p:nvSpPr>
          <p:spPr>
            <a:xfrm>
              <a:off x="4050832" y="1971595"/>
              <a:ext cx="648300" cy="64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285" name="Google Shape;1285;p87"/>
            <p:cNvSpPr/>
            <p:nvPr/>
          </p:nvSpPr>
          <p:spPr>
            <a:xfrm>
              <a:off x="4867779" y="2805400"/>
              <a:ext cx="534900" cy="5349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286" name="Google Shape;1286;p87"/>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With the planning out of the way,</a:t>
            </a:r>
            <a:endParaRPr/>
          </a:p>
          <a:p>
            <a:pPr indent="0" lvl="0" marL="0" rtl="0" algn="ctr">
              <a:spcBef>
                <a:spcPts val="0"/>
              </a:spcBef>
              <a:spcAft>
                <a:spcPts val="0"/>
              </a:spcAft>
              <a:buNone/>
            </a:pPr>
            <a:r>
              <a:rPr lang="en"/>
              <a:t>it’s time to make the</a:t>
            </a:r>
            <a:endParaRPr/>
          </a:p>
          <a:p>
            <a:pPr indent="0" lvl="0" marL="0" rtl="0" algn="ctr">
              <a:spcBef>
                <a:spcPts val="0"/>
              </a:spcBef>
              <a:spcAft>
                <a:spcPts val="0"/>
              </a:spcAft>
              <a:buNone/>
            </a:pPr>
            <a:r>
              <a:rPr lang="en"/>
              <a:t>campaign a reality.</a:t>
            </a:r>
            <a:endParaRPr/>
          </a:p>
        </p:txBody>
      </p:sp>
      <p:sp>
        <p:nvSpPr>
          <p:cNvPr id="1287" name="Google Shape;1287;p87"/>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You can also mention the specific asset types that you'll be producing as part of the campaign.</a:t>
            </a:r>
            <a:endParaRPr/>
          </a:p>
        </p:txBody>
      </p:sp>
      <p:sp>
        <p:nvSpPr>
          <p:cNvPr id="1288" name="Google Shape;1288;p87"/>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Depending on the nature of your campaign, this might involve creating</a:t>
            </a:r>
            <a:endParaRPr/>
          </a:p>
          <a:p>
            <a:pPr indent="0" lvl="0" marL="0" rtl="0" algn="ctr">
              <a:spcBef>
                <a:spcPts val="0"/>
              </a:spcBef>
              <a:spcAft>
                <a:spcPts val="0"/>
              </a:spcAft>
              <a:buNone/>
            </a:pPr>
            <a:r>
              <a:rPr lang="en"/>
              <a:t>your marketing content, hiring external contractors, or partnering with influencers.</a:t>
            </a:r>
            <a:endParaRPr/>
          </a:p>
        </p:txBody>
      </p:sp>
      <p:sp>
        <p:nvSpPr>
          <p:cNvPr id="1289" name="Google Shape;1289;p87"/>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EXECUTION AND LAUNCH</a:t>
            </a:r>
            <a:endParaRPr/>
          </a:p>
        </p:txBody>
      </p:sp>
      <p:sp>
        <p:nvSpPr>
          <p:cNvPr id="1290" name="Google Shape;1290;p87"/>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4" name="Shape 1294"/>
        <p:cNvGrpSpPr/>
        <p:nvPr/>
      </p:nvGrpSpPr>
      <p:grpSpPr>
        <a:xfrm>
          <a:off x="0" y="0"/>
          <a:ext cx="0" cy="0"/>
          <a:chOff x="0" y="0"/>
          <a:chExt cx="0" cy="0"/>
        </a:xfrm>
      </p:grpSpPr>
      <p:pic>
        <p:nvPicPr>
          <p:cNvPr descr="Close-up view of business people advisors pointing at graph and analyzing financial report." id="1295" name="Google Shape;1295;p88"/>
          <p:cNvPicPr preferRelativeResize="0"/>
          <p:nvPr>
            <p:ph idx="6" type="pic"/>
          </p:nvPr>
        </p:nvPicPr>
        <p:blipFill rotWithShape="1">
          <a:blip r:embed="rId3">
            <a:alphaModFix/>
          </a:blip>
          <a:srcRect b="0" l="20162" r="20168" t="0"/>
          <a:stretch/>
        </p:blipFill>
        <p:spPr>
          <a:xfrm>
            <a:off x="6632250" y="1418775"/>
            <a:ext cx="2064600" cy="2306100"/>
          </a:xfrm>
          <a:prstGeom prst="roundRect">
            <a:avLst>
              <a:gd fmla="val 16667" name="adj"/>
            </a:avLst>
          </a:prstGeom>
        </p:spPr>
      </p:pic>
      <p:pic>
        <p:nvPicPr>
          <p:cNvPr id="1296" name="Google Shape;1296;p88"/>
          <p:cNvPicPr preferRelativeResize="0"/>
          <p:nvPr>
            <p:ph idx="2" type="pic"/>
          </p:nvPr>
        </p:nvPicPr>
        <p:blipFill rotWithShape="1">
          <a:blip r:embed="rId4">
            <a:alphaModFix/>
          </a:blip>
          <a:srcRect b="6960" l="24455" r="22020" t="3336"/>
          <a:stretch/>
        </p:blipFill>
        <p:spPr>
          <a:xfrm>
            <a:off x="3539700" y="1418775"/>
            <a:ext cx="2064600" cy="2306100"/>
          </a:xfrm>
          <a:prstGeom prst="roundRect">
            <a:avLst>
              <a:gd fmla="val 16667" name="adj"/>
            </a:avLst>
          </a:prstGeom>
        </p:spPr>
      </p:pic>
      <p:pic>
        <p:nvPicPr>
          <p:cNvPr descr="Businesspeople planning a strategy in conference room. " id="1297" name="Google Shape;1297;p88"/>
          <p:cNvPicPr preferRelativeResize="0"/>
          <p:nvPr/>
        </p:nvPicPr>
        <p:blipFill rotWithShape="1">
          <a:blip r:embed="rId5">
            <a:alphaModFix/>
          </a:blip>
          <a:srcRect b="10881" l="3219" r="46950" t="5611"/>
          <a:stretch/>
        </p:blipFill>
        <p:spPr>
          <a:xfrm>
            <a:off x="3539700" y="1418700"/>
            <a:ext cx="2064600" cy="2306100"/>
          </a:xfrm>
          <a:prstGeom prst="roundRect">
            <a:avLst>
              <a:gd fmla="val 15361" name="adj"/>
            </a:avLst>
          </a:prstGeom>
          <a:noFill/>
          <a:ln>
            <a:noFill/>
          </a:ln>
        </p:spPr>
      </p:pic>
      <p:sp>
        <p:nvSpPr>
          <p:cNvPr id="1298" name="Google Shape;1298;p88"/>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Now that the campaign has reached its final stages, what needs to happen before it wraps up?</a:t>
            </a:r>
            <a:endParaRPr/>
          </a:p>
        </p:txBody>
      </p:sp>
      <p:sp>
        <p:nvSpPr>
          <p:cNvPr id="1299" name="Google Shape;1299;p88"/>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If your campaign doesn't have a definite endpoint, describe that here. You may have post-launch releases or a long-term content pipeline.</a:t>
            </a:r>
            <a:endParaRPr/>
          </a:p>
        </p:txBody>
      </p:sp>
      <p:sp>
        <p:nvSpPr>
          <p:cNvPr id="1300" name="Google Shape;1300;p88"/>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This could be the time to analyze your KPIs, hold a retrospective with the team, and review your budget.</a:t>
            </a:r>
            <a:endParaRPr/>
          </a:p>
        </p:txBody>
      </p:sp>
      <p:sp>
        <p:nvSpPr>
          <p:cNvPr id="1301" name="Google Shape;1301;p88"/>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MONITORING AND ANALYSIS</a:t>
            </a:r>
            <a:endParaRPr/>
          </a:p>
        </p:txBody>
      </p:sp>
      <p:pic>
        <p:nvPicPr>
          <p:cNvPr descr="A businesswoman discusses meeting notes with a colleague" id="1302" name="Google Shape;1302;p88"/>
          <p:cNvPicPr preferRelativeResize="0"/>
          <p:nvPr>
            <p:ph idx="5" type="pic"/>
          </p:nvPr>
        </p:nvPicPr>
        <p:blipFill rotWithShape="1">
          <a:blip r:embed="rId4">
            <a:alphaModFix/>
          </a:blip>
          <a:srcRect b="0" l="20162" r="20168" t="0"/>
          <a:stretch/>
        </p:blipFill>
        <p:spPr>
          <a:xfrm>
            <a:off x="447150" y="1418775"/>
            <a:ext cx="2064600" cy="2306100"/>
          </a:xfrm>
          <a:prstGeom prst="roundRect">
            <a:avLst>
              <a:gd fmla="val 16667" name="adj"/>
            </a:avLst>
          </a:prstGeom>
        </p:spPr>
      </p:pic>
      <p:sp>
        <p:nvSpPr>
          <p:cNvPr id="1303" name="Google Shape;1303;p88"/>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7" name="Shape 1307"/>
        <p:cNvGrpSpPr/>
        <p:nvPr/>
      </p:nvGrpSpPr>
      <p:grpSpPr>
        <a:xfrm>
          <a:off x="0" y="0"/>
          <a:ext cx="0" cy="0"/>
          <a:chOff x="0" y="0"/>
          <a:chExt cx="0" cy="0"/>
        </a:xfrm>
      </p:grpSpPr>
      <p:grpSp>
        <p:nvGrpSpPr>
          <p:cNvPr id="1308" name="Google Shape;1308;p89"/>
          <p:cNvGrpSpPr/>
          <p:nvPr/>
        </p:nvGrpSpPr>
        <p:grpSpPr>
          <a:xfrm>
            <a:off x="1113449" y="1683888"/>
            <a:ext cx="1371443" cy="1572000"/>
            <a:chOff x="1113449" y="1683888"/>
            <a:chExt cx="1371443" cy="1572000"/>
          </a:xfrm>
        </p:grpSpPr>
        <p:sp>
          <p:nvSpPr>
            <p:cNvPr id="1309" name="Google Shape;1309;p89"/>
            <p:cNvSpPr/>
            <p:nvPr/>
          </p:nvSpPr>
          <p:spPr>
            <a:xfrm rot="5400000">
              <a:off x="844949" y="1952388"/>
              <a:ext cx="1572000" cy="10350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10" name="Google Shape;1310;p89"/>
            <p:cNvSpPr/>
            <p:nvPr/>
          </p:nvSpPr>
          <p:spPr>
            <a:xfrm>
              <a:off x="1946692" y="2238081"/>
              <a:ext cx="538200" cy="5382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311" name="Google Shape;1311;p89"/>
          <p:cNvGrpSpPr/>
          <p:nvPr/>
        </p:nvGrpSpPr>
        <p:grpSpPr>
          <a:xfrm>
            <a:off x="6651557" y="1583025"/>
            <a:ext cx="1386600" cy="1664697"/>
            <a:chOff x="6651557" y="1583025"/>
            <a:chExt cx="1386600" cy="1664697"/>
          </a:xfrm>
        </p:grpSpPr>
        <p:sp>
          <p:nvSpPr>
            <p:cNvPr id="1312" name="Google Shape;1312;p89"/>
            <p:cNvSpPr/>
            <p:nvPr/>
          </p:nvSpPr>
          <p:spPr>
            <a:xfrm>
              <a:off x="6651557" y="1861122"/>
              <a:ext cx="1386600" cy="1386600"/>
            </a:xfrm>
            <a:prstGeom prst="round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13" name="Google Shape;1313;p89"/>
            <p:cNvSpPr/>
            <p:nvPr/>
          </p:nvSpPr>
          <p:spPr>
            <a:xfrm rot="5400000">
              <a:off x="7002267" y="1700025"/>
              <a:ext cx="685200" cy="451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314" name="Google Shape;1314;p89"/>
          <p:cNvGrpSpPr/>
          <p:nvPr/>
        </p:nvGrpSpPr>
        <p:grpSpPr>
          <a:xfrm>
            <a:off x="3828997" y="1695394"/>
            <a:ext cx="1449000" cy="1718061"/>
            <a:chOff x="3828997" y="1695394"/>
            <a:chExt cx="1449000" cy="1718061"/>
          </a:xfrm>
        </p:grpSpPr>
        <p:sp>
          <p:nvSpPr>
            <p:cNvPr id="1315" name="Google Shape;1315;p89"/>
            <p:cNvSpPr/>
            <p:nvPr/>
          </p:nvSpPr>
          <p:spPr>
            <a:xfrm>
              <a:off x="3828997" y="1695394"/>
              <a:ext cx="1449000" cy="1449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16" name="Google Shape;1316;p89"/>
            <p:cNvSpPr/>
            <p:nvPr/>
          </p:nvSpPr>
          <p:spPr>
            <a:xfrm>
              <a:off x="4284401" y="2875255"/>
              <a:ext cx="538200" cy="5382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317" name="Google Shape;1317;p89"/>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Now that the campaign has reached its final stages, what needs to happen before it wraps up?</a:t>
            </a:r>
            <a:endParaRPr/>
          </a:p>
        </p:txBody>
      </p:sp>
      <p:sp>
        <p:nvSpPr>
          <p:cNvPr id="1318" name="Google Shape;1318;p89"/>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If your campaign doesn't have a definite endpoint, describe that here. You may have post-launch releases or a long-term content pipeline.</a:t>
            </a:r>
            <a:endParaRPr/>
          </a:p>
        </p:txBody>
      </p:sp>
      <p:sp>
        <p:nvSpPr>
          <p:cNvPr id="1319" name="Google Shape;1319;p89"/>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This could be the time to analyze your KPIs, hold a retrospective with the team, and review your budget.</a:t>
            </a:r>
            <a:endParaRPr/>
          </a:p>
        </p:txBody>
      </p:sp>
      <p:sp>
        <p:nvSpPr>
          <p:cNvPr id="1320" name="Google Shape;1320;p89"/>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MONITORING AND ANALYSIS</a:t>
            </a:r>
            <a:endParaRPr/>
          </a:p>
        </p:txBody>
      </p:sp>
      <p:sp>
        <p:nvSpPr>
          <p:cNvPr id="1321" name="Google Shape;1321;p8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25" name="Shape 1325"/>
        <p:cNvGrpSpPr/>
        <p:nvPr/>
      </p:nvGrpSpPr>
      <p:grpSpPr>
        <a:xfrm>
          <a:off x="0" y="0"/>
          <a:ext cx="0" cy="0"/>
          <a:chOff x="0" y="0"/>
          <a:chExt cx="0" cy="0"/>
        </a:xfrm>
      </p:grpSpPr>
      <p:grpSp>
        <p:nvGrpSpPr>
          <p:cNvPr id="1326" name="Google Shape;1326;p90"/>
          <p:cNvGrpSpPr/>
          <p:nvPr/>
        </p:nvGrpSpPr>
        <p:grpSpPr>
          <a:xfrm>
            <a:off x="3776158" y="1818722"/>
            <a:ext cx="1572297" cy="1514689"/>
            <a:chOff x="3776158" y="1818722"/>
            <a:chExt cx="1572297" cy="1514689"/>
          </a:xfrm>
        </p:grpSpPr>
        <p:sp>
          <p:nvSpPr>
            <p:cNvPr id="1327" name="Google Shape;1327;p90"/>
            <p:cNvSpPr/>
            <p:nvPr/>
          </p:nvSpPr>
          <p:spPr>
            <a:xfrm rot="5400000">
              <a:off x="4559755" y="2544711"/>
              <a:ext cx="788700" cy="7887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28" name="Google Shape;1328;p90"/>
            <p:cNvSpPr/>
            <p:nvPr/>
          </p:nvSpPr>
          <p:spPr>
            <a:xfrm rot="-5400000">
              <a:off x="3776158" y="2547557"/>
              <a:ext cx="783300" cy="7833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29" name="Google Shape;1329;p90"/>
            <p:cNvSpPr/>
            <p:nvPr/>
          </p:nvSpPr>
          <p:spPr>
            <a:xfrm rot="10800000">
              <a:off x="4011258" y="1818722"/>
              <a:ext cx="1102200" cy="726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330" name="Google Shape;1330;p90"/>
          <p:cNvGrpSpPr/>
          <p:nvPr/>
        </p:nvGrpSpPr>
        <p:grpSpPr>
          <a:xfrm>
            <a:off x="6491421" y="1942094"/>
            <a:ext cx="1698334" cy="1475181"/>
            <a:chOff x="6491421" y="1942094"/>
            <a:chExt cx="1698334" cy="1475181"/>
          </a:xfrm>
        </p:grpSpPr>
        <p:sp>
          <p:nvSpPr>
            <p:cNvPr id="1331" name="Google Shape;1331;p90"/>
            <p:cNvSpPr/>
            <p:nvPr/>
          </p:nvSpPr>
          <p:spPr>
            <a:xfrm rot="10800000">
              <a:off x="7443356" y="1942094"/>
              <a:ext cx="746400" cy="746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32" name="Google Shape;1332;p90"/>
            <p:cNvSpPr/>
            <p:nvPr/>
          </p:nvSpPr>
          <p:spPr>
            <a:xfrm rot="-5400000">
              <a:off x="6244971" y="2188814"/>
              <a:ext cx="1443900" cy="9510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33" name="Google Shape;1333;p90"/>
            <p:cNvSpPr/>
            <p:nvPr/>
          </p:nvSpPr>
          <p:spPr>
            <a:xfrm rot="10800000">
              <a:off x="7442509" y="2688275"/>
              <a:ext cx="729000" cy="7290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grpSp>
        <p:nvGrpSpPr>
          <p:cNvPr id="1334" name="Google Shape;1334;p90"/>
          <p:cNvGrpSpPr/>
          <p:nvPr/>
        </p:nvGrpSpPr>
        <p:grpSpPr>
          <a:xfrm>
            <a:off x="909965" y="1801544"/>
            <a:ext cx="1868445" cy="1549212"/>
            <a:chOff x="909965" y="1801544"/>
            <a:chExt cx="1868445" cy="1549212"/>
          </a:xfrm>
        </p:grpSpPr>
        <p:sp>
          <p:nvSpPr>
            <p:cNvPr id="1335" name="Google Shape;1335;p90"/>
            <p:cNvSpPr/>
            <p:nvPr/>
          </p:nvSpPr>
          <p:spPr>
            <a:xfrm rot="10800000">
              <a:off x="1844210" y="2735756"/>
              <a:ext cx="934200" cy="6150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36" name="Google Shape;1336;p90"/>
            <p:cNvSpPr/>
            <p:nvPr/>
          </p:nvSpPr>
          <p:spPr>
            <a:xfrm rot="10800000">
              <a:off x="1392761" y="1801544"/>
              <a:ext cx="934200" cy="934200"/>
            </a:xfrm>
            <a:prstGeom prst="round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1337" name="Google Shape;1337;p90"/>
            <p:cNvSpPr/>
            <p:nvPr/>
          </p:nvSpPr>
          <p:spPr>
            <a:xfrm rot="10800000">
              <a:off x="909965" y="2735756"/>
              <a:ext cx="934200" cy="6150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grpSp>
      <p:sp>
        <p:nvSpPr>
          <p:cNvPr id="1338" name="Google Shape;1338;p90"/>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Now that the campaign has reached its final stages, what needs to happen before it wraps up?</a:t>
            </a:r>
            <a:endParaRPr/>
          </a:p>
        </p:txBody>
      </p:sp>
      <p:sp>
        <p:nvSpPr>
          <p:cNvPr id="1339" name="Google Shape;1339;p90"/>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If your campaign doesn't have a definite endpoint, describe that here. You may have post-launch releases or a long-term content pipeline.</a:t>
            </a:r>
            <a:endParaRPr/>
          </a:p>
        </p:txBody>
      </p:sp>
      <p:sp>
        <p:nvSpPr>
          <p:cNvPr id="1340" name="Google Shape;1340;p90"/>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This could be the time to analyze your KPIs, hold a retrospective with the team, and review your budget.</a:t>
            </a:r>
            <a:endParaRPr/>
          </a:p>
        </p:txBody>
      </p:sp>
      <p:sp>
        <p:nvSpPr>
          <p:cNvPr id="1341" name="Google Shape;1341;p90"/>
          <p:cNvSpPr txBox="1"/>
          <p:nvPr>
            <p:ph type="title"/>
          </p:nvPr>
        </p:nvSpPr>
        <p:spPr>
          <a:xfrm>
            <a:off x="228600" y="460100"/>
            <a:ext cx="8686800" cy="6957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CAMPAIGN STAGE:</a:t>
            </a:r>
            <a:endParaRPr/>
          </a:p>
          <a:p>
            <a:pPr indent="0" lvl="0" marL="0" rtl="0" algn="ctr">
              <a:spcBef>
                <a:spcPts val="0"/>
              </a:spcBef>
              <a:spcAft>
                <a:spcPts val="0"/>
              </a:spcAft>
              <a:buNone/>
            </a:pPr>
            <a:r>
              <a:rPr lang="en"/>
              <a:t>MONITORING AND ANALYSIS</a:t>
            </a:r>
            <a:endParaRPr/>
          </a:p>
        </p:txBody>
      </p:sp>
      <p:sp>
        <p:nvSpPr>
          <p:cNvPr id="1342" name="Google Shape;1342;p9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6" name="Shape 1346"/>
        <p:cNvGrpSpPr/>
        <p:nvPr/>
      </p:nvGrpSpPr>
      <p:grpSpPr>
        <a:xfrm>
          <a:off x="0" y="0"/>
          <a:ext cx="0" cy="0"/>
          <a:chOff x="0" y="0"/>
          <a:chExt cx="0" cy="0"/>
        </a:xfrm>
      </p:grpSpPr>
      <p:sp>
        <p:nvSpPr>
          <p:cNvPr id="1347" name="Google Shape;1347;p91"/>
          <p:cNvSpPr/>
          <p:nvPr/>
        </p:nvSpPr>
        <p:spPr>
          <a:xfrm>
            <a:off x="4173300" y="2025600"/>
            <a:ext cx="2246400" cy="300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DM Sans SemiBold"/>
                <a:ea typeface="DM Sans SemiBold"/>
                <a:cs typeface="DM Sans SemiBold"/>
                <a:sym typeface="DM Sans SemiBold"/>
              </a:rPr>
              <a:t>Stage 2</a:t>
            </a:r>
            <a:endParaRPr sz="1000">
              <a:solidFill>
                <a:schemeClr val="dk1"/>
              </a:solidFill>
              <a:latin typeface="DM Sans SemiBold"/>
              <a:ea typeface="DM Sans SemiBold"/>
              <a:cs typeface="DM Sans SemiBold"/>
              <a:sym typeface="DM Sans SemiBold"/>
            </a:endParaRPr>
          </a:p>
        </p:txBody>
      </p:sp>
      <p:sp>
        <p:nvSpPr>
          <p:cNvPr id="1348" name="Google Shape;1348;p91"/>
          <p:cNvSpPr/>
          <p:nvPr/>
        </p:nvSpPr>
        <p:spPr>
          <a:xfrm>
            <a:off x="1768699" y="2025600"/>
            <a:ext cx="2246400" cy="300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Stage 1</a:t>
            </a:r>
            <a:endParaRPr sz="1000">
              <a:solidFill>
                <a:schemeClr val="lt1"/>
              </a:solidFill>
              <a:latin typeface="DM Sans SemiBold"/>
              <a:ea typeface="DM Sans SemiBold"/>
              <a:cs typeface="DM Sans SemiBold"/>
              <a:sym typeface="DM Sans SemiBold"/>
            </a:endParaRPr>
          </a:p>
        </p:txBody>
      </p:sp>
      <p:sp>
        <p:nvSpPr>
          <p:cNvPr id="1349" name="Google Shape;1349;p91"/>
          <p:cNvSpPr/>
          <p:nvPr/>
        </p:nvSpPr>
        <p:spPr>
          <a:xfrm>
            <a:off x="6577900" y="2025600"/>
            <a:ext cx="2246400" cy="300000"/>
          </a:xfrm>
          <a:prstGeom prst="roundRect">
            <a:avLst>
              <a:gd fmla="val 50000"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DM Sans SemiBold"/>
                <a:ea typeface="DM Sans SemiBold"/>
                <a:cs typeface="DM Sans SemiBold"/>
                <a:sym typeface="DM Sans SemiBold"/>
              </a:rPr>
              <a:t>Stage 3</a:t>
            </a:r>
            <a:endParaRPr sz="1000">
              <a:solidFill>
                <a:schemeClr val="lt1"/>
              </a:solidFill>
              <a:latin typeface="DM Sans SemiBold"/>
              <a:ea typeface="DM Sans SemiBold"/>
              <a:cs typeface="DM Sans SemiBold"/>
              <a:sym typeface="DM Sans SemiBold"/>
            </a:endParaRPr>
          </a:p>
        </p:txBody>
      </p:sp>
      <p:grpSp>
        <p:nvGrpSpPr>
          <p:cNvPr id="1350" name="Google Shape;1350;p91"/>
          <p:cNvGrpSpPr/>
          <p:nvPr/>
        </p:nvGrpSpPr>
        <p:grpSpPr>
          <a:xfrm>
            <a:off x="229200" y="2899278"/>
            <a:ext cx="8698500" cy="1009322"/>
            <a:chOff x="229200" y="2899278"/>
            <a:chExt cx="8698500" cy="1009322"/>
          </a:xfrm>
        </p:grpSpPr>
        <p:cxnSp>
          <p:nvCxnSpPr>
            <p:cNvPr id="1351" name="Google Shape;1351;p91"/>
            <p:cNvCxnSpPr/>
            <p:nvPr/>
          </p:nvCxnSpPr>
          <p:spPr>
            <a:xfrm>
              <a:off x="229200" y="2899278"/>
              <a:ext cx="8698500" cy="0"/>
            </a:xfrm>
            <a:prstGeom prst="straightConnector1">
              <a:avLst/>
            </a:prstGeom>
            <a:noFill/>
            <a:ln cap="flat" cmpd="sng" w="9525">
              <a:solidFill>
                <a:schemeClr val="accent6"/>
              </a:solidFill>
              <a:prstDash val="solid"/>
              <a:round/>
              <a:headEnd len="med" w="med" type="none"/>
              <a:tailEnd len="med" w="med" type="none"/>
            </a:ln>
          </p:spPr>
        </p:cxnSp>
        <p:cxnSp>
          <p:nvCxnSpPr>
            <p:cNvPr id="1352" name="Google Shape;1352;p91"/>
            <p:cNvCxnSpPr/>
            <p:nvPr/>
          </p:nvCxnSpPr>
          <p:spPr>
            <a:xfrm>
              <a:off x="229200" y="3399833"/>
              <a:ext cx="8698500" cy="0"/>
            </a:xfrm>
            <a:prstGeom prst="straightConnector1">
              <a:avLst/>
            </a:prstGeom>
            <a:noFill/>
            <a:ln cap="flat" cmpd="sng" w="9525">
              <a:solidFill>
                <a:schemeClr val="accent6"/>
              </a:solidFill>
              <a:prstDash val="solid"/>
              <a:round/>
              <a:headEnd len="med" w="med" type="none"/>
              <a:tailEnd len="med" w="med" type="none"/>
            </a:ln>
          </p:spPr>
        </p:cxnSp>
        <p:cxnSp>
          <p:nvCxnSpPr>
            <p:cNvPr id="1353" name="Google Shape;1353;p91"/>
            <p:cNvCxnSpPr/>
            <p:nvPr/>
          </p:nvCxnSpPr>
          <p:spPr>
            <a:xfrm>
              <a:off x="229200" y="3908600"/>
              <a:ext cx="8698500" cy="0"/>
            </a:xfrm>
            <a:prstGeom prst="straightConnector1">
              <a:avLst/>
            </a:prstGeom>
            <a:noFill/>
            <a:ln cap="flat" cmpd="sng" w="9525">
              <a:solidFill>
                <a:schemeClr val="accent6"/>
              </a:solidFill>
              <a:prstDash val="solid"/>
              <a:round/>
              <a:headEnd len="med" w="med" type="none"/>
              <a:tailEnd len="med" w="med" type="none"/>
            </a:ln>
          </p:spPr>
        </p:cxnSp>
      </p:grpSp>
      <p:grpSp>
        <p:nvGrpSpPr>
          <p:cNvPr id="1354" name="Google Shape;1354;p91"/>
          <p:cNvGrpSpPr/>
          <p:nvPr/>
        </p:nvGrpSpPr>
        <p:grpSpPr>
          <a:xfrm>
            <a:off x="229200" y="2492346"/>
            <a:ext cx="8497600" cy="306479"/>
            <a:chOff x="229200" y="2492346"/>
            <a:chExt cx="8497600" cy="306479"/>
          </a:xfrm>
        </p:grpSpPr>
        <p:sp>
          <p:nvSpPr>
            <p:cNvPr id="1355" name="Google Shape;1355;p91"/>
            <p:cNvSpPr txBox="1"/>
            <p:nvPr/>
          </p:nvSpPr>
          <p:spPr>
            <a:xfrm>
              <a:off x="229200" y="2492525"/>
              <a:ext cx="2051400" cy="3063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None/>
              </a:pPr>
              <a:r>
                <a:rPr lang="en">
                  <a:solidFill>
                    <a:schemeClr val="lt1"/>
                  </a:solidFill>
                  <a:latin typeface="Forum"/>
                  <a:ea typeface="Forum"/>
                  <a:cs typeface="Forum"/>
                  <a:sym typeface="Forum"/>
                </a:rPr>
                <a:t>PHASE 1</a:t>
              </a:r>
              <a:endParaRPr>
                <a:solidFill>
                  <a:schemeClr val="lt1"/>
                </a:solidFill>
                <a:latin typeface="Forum"/>
                <a:ea typeface="Forum"/>
                <a:cs typeface="Forum"/>
                <a:sym typeface="Forum"/>
              </a:endParaRPr>
            </a:p>
          </p:txBody>
        </p:sp>
        <p:grpSp>
          <p:nvGrpSpPr>
            <p:cNvPr id="1356" name="Google Shape;1356;p91"/>
            <p:cNvGrpSpPr/>
            <p:nvPr/>
          </p:nvGrpSpPr>
          <p:grpSpPr>
            <a:xfrm>
              <a:off x="1866199" y="2492346"/>
              <a:ext cx="6860601" cy="306300"/>
              <a:chOff x="1866199" y="2492346"/>
              <a:chExt cx="6860601" cy="306300"/>
            </a:xfrm>
          </p:grpSpPr>
          <p:sp>
            <p:nvSpPr>
              <p:cNvPr id="1357" name="Google Shape;1357;p91"/>
              <p:cNvSpPr txBox="1"/>
              <p:nvPr/>
            </p:nvSpPr>
            <p:spPr>
              <a:xfrm>
                <a:off x="1866199" y="2492346"/>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58" name="Google Shape;1358;p91"/>
              <p:cNvSpPr txBox="1"/>
              <p:nvPr/>
            </p:nvSpPr>
            <p:spPr>
              <a:xfrm>
                <a:off x="4270799" y="2492346"/>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59" name="Google Shape;1359;p91"/>
              <p:cNvSpPr txBox="1"/>
              <p:nvPr/>
            </p:nvSpPr>
            <p:spPr>
              <a:xfrm>
                <a:off x="6675400" y="2492346"/>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grpSp>
      </p:grpSp>
      <p:grpSp>
        <p:nvGrpSpPr>
          <p:cNvPr id="1360" name="Google Shape;1360;p91"/>
          <p:cNvGrpSpPr/>
          <p:nvPr/>
        </p:nvGrpSpPr>
        <p:grpSpPr>
          <a:xfrm>
            <a:off x="229200" y="2999366"/>
            <a:ext cx="8497600" cy="308442"/>
            <a:chOff x="229200" y="2999366"/>
            <a:chExt cx="8497600" cy="308442"/>
          </a:xfrm>
        </p:grpSpPr>
        <p:sp>
          <p:nvSpPr>
            <p:cNvPr id="1361" name="Google Shape;1361;p91"/>
            <p:cNvSpPr txBox="1"/>
            <p:nvPr/>
          </p:nvSpPr>
          <p:spPr>
            <a:xfrm>
              <a:off x="229200" y="2999366"/>
              <a:ext cx="2051400" cy="3063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None/>
              </a:pPr>
              <a:r>
                <a:rPr lang="en">
                  <a:solidFill>
                    <a:schemeClr val="lt1"/>
                  </a:solidFill>
                  <a:latin typeface="Forum"/>
                  <a:ea typeface="Forum"/>
                  <a:cs typeface="Forum"/>
                  <a:sym typeface="Forum"/>
                </a:rPr>
                <a:t>PHASE 2</a:t>
              </a:r>
              <a:endParaRPr>
                <a:solidFill>
                  <a:schemeClr val="lt1"/>
                </a:solidFill>
                <a:latin typeface="Forum"/>
                <a:ea typeface="Forum"/>
                <a:cs typeface="Forum"/>
                <a:sym typeface="Forum"/>
              </a:endParaRPr>
            </a:p>
          </p:txBody>
        </p:sp>
        <p:grpSp>
          <p:nvGrpSpPr>
            <p:cNvPr id="1362" name="Google Shape;1362;p91"/>
            <p:cNvGrpSpPr/>
            <p:nvPr/>
          </p:nvGrpSpPr>
          <p:grpSpPr>
            <a:xfrm>
              <a:off x="1866199" y="3001508"/>
              <a:ext cx="6860601" cy="306300"/>
              <a:chOff x="1866199" y="3001508"/>
              <a:chExt cx="6860601" cy="306300"/>
            </a:xfrm>
          </p:grpSpPr>
          <p:sp>
            <p:nvSpPr>
              <p:cNvPr id="1363" name="Google Shape;1363;p91"/>
              <p:cNvSpPr txBox="1"/>
              <p:nvPr/>
            </p:nvSpPr>
            <p:spPr>
              <a:xfrm>
                <a:off x="1866199" y="3001508"/>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64" name="Google Shape;1364;p91"/>
              <p:cNvSpPr txBox="1"/>
              <p:nvPr/>
            </p:nvSpPr>
            <p:spPr>
              <a:xfrm>
                <a:off x="4270799" y="3001508"/>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65" name="Google Shape;1365;p91"/>
              <p:cNvSpPr txBox="1"/>
              <p:nvPr/>
            </p:nvSpPr>
            <p:spPr>
              <a:xfrm>
                <a:off x="6675400" y="3001508"/>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grpSp>
      </p:grpSp>
      <p:grpSp>
        <p:nvGrpSpPr>
          <p:cNvPr id="1366" name="Google Shape;1366;p91"/>
          <p:cNvGrpSpPr/>
          <p:nvPr/>
        </p:nvGrpSpPr>
        <p:grpSpPr>
          <a:xfrm>
            <a:off x="229200" y="3505122"/>
            <a:ext cx="8497600" cy="309645"/>
            <a:chOff x="229200" y="3505122"/>
            <a:chExt cx="8497600" cy="309645"/>
          </a:xfrm>
        </p:grpSpPr>
        <p:sp>
          <p:nvSpPr>
            <p:cNvPr id="1367" name="Google Shape;1367;p91"/>
            <p:cNvSpPr txBox="1"/>
            <p:nvPr/>
          </p:nvSpPr>
          <p:spPr>
            <a:xfrm>
              <a:off x="229200" y="3508467"/>
              <a:ext cx="2051400" cy="3063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None/>
              </a:pPr>
              <a:r>
                <a:rPr lang="en">
                  <a:solidFill>
                    <a:schemeClr val="lt1"/>
                  </a:solidFill>
                  <a:latin typeface="Forum"/>
                  <a:ea typeface="Forum"/>
                  <a:cs typeface="Forum"/>
                  <a:sym typeface="Forum"/>
                </a:rPr>
                <a:t>PHASE 3</a:t>
              </a:r>
              <a:endParaRPr>
                <a:solidFill>
                  <a:schemeClr val="lt1"/>
                </a:solidFill>
                <a:latin typeface="Forum"/>
                <a:ea typeface="Forum"/>
                <a:cs typeface="Forum"/>
                <a:sym typeface="Forum"/>
              </a:endParaRPr>
            </a:p>
          </p:txBody>
        </p:sp>
        <p:grpSp>
          <p:nvGrpSpPr>
            <p:cNvPr id="1368" name="Google Shape;1368;p91"/>
            <p:cNvGrpSpPr/>
            <p:nvPr/>
          </p:nvGrpSpPr>
          <p:grpSpPr>
            <a:xfrm>
              <a:off x="1866199" y="3505122"/>
              <a:ext cx="6860601" cy="306300"/>
              <a:chOff x="1866199" y="3505122"/>
              <a:chExt cx="6860601" cy="306300"/>
            </a:xfrm>
          </p:grpSpPr>
          <p:sp>
            <p:nvSpPr>
              <p:cNvPr id="1369" name="Google Shape;1369;p91"/>
              <p:cNvSpPr txBox="1"/>
              <p:nvPr/>
            </p:nvSpPr>
            <p:spPr>
              <a:xfrm>
                <a:off x="1866199" y="3505122"/>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70" name="Google Shape;1370;p91"/>
              <p:cNvSpPr txBox="1"/>
              <p:nvPr/>
            </p:nvSpPr>
            <p:spPr>
              <a:xfrm>
                <a:off x="4270799" y="3505122"/>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sp>
            <p:nvSpPr>
              <p:cNvPr id="1371" name="Google Shape;1371;p91"/>
              <p:cNvSpPr txBox="1"/>
              <p:nvPr/>
            </p:nvSpPr>
            <p:spPr>
              <a:xfrm>
                <a:off x="6675400" y="3505122"/>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lang="en" sz="1000">
                    <a:solidFill>
                      <a:schemeClr val="lt1"/>
                    </a:solidFill>
                    <a:latin typeface="DM Sans"/>
                    <a:ea typeface="DM Sans"/>
                    <a:cs typeface="DM Sans"/>
                    <a:sym typeface="DM Sans"/>
                  </a:rPr>
                  <a:t>$00</a:t>
                </a:r>
                <a:endParaRPr sz="1000">
                  <a:solidFill>
                    <a:schemeClr val="lt1"/>
                  </a:solidFill>
                  <a:latin typeface="DM Sans"/>
                  <a:ea typeface="DM Sans"/>
                  <a:cs typeface="DM Sans"/>
                  <a:sym typeface="DM Sans"/>
                </a:endParaRPr>
              </a:p>
            </p:txBody>
          </p:sp>
        </p:grpSp>
      </p:grpSp>
      <p:grpSp>
        <p:nvGrpSpPr>
          <p:cNvPr id="1372" name="Google Shape;1372;p91"/>
          <p:cNvGrpSpPr/>
          <p:nvPr/>
        </p:nvGrpSpPr>
        <p:grpSpPr>
          <a:xfrm>
            <a:off x="229200" y="4013103"/>
            <a:ext cx="8497600" cy="310765"/>
            <a:chOff x="229200" y="4013103"/>
            <a:chExt cx="8497600" cy="310765"/>
          </a:xfrm>
        </p:grpSpPr>
        <p:sp>
          <p:nvSpPr>
            <p:cNvPr id="1373" name="Google Shape;1373;p91"/>
            <p:cNvSpPr txBox="1"/>
            <p:nvPr/>
          </p:nvSpPr>
          <p:spPr>
            <a:xfrm>
              <a:off x="229200" y="4017567"/>
              <a:ext cx="2051400" cy="3063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None/>
              </a:pPr>
              <a:r>
                <a:rPr lang="en">
                  <a:solidFill>
                    <a:schemeClr val="lt1"/>
                  </a:solidFill>
                  <a:latin typeface="Forum"/>
                  <a:ea typeface="Forum"/>
                  <a:cs typeface="Forum"/>
                  <a:sym typeface="Forum"/>
                </a:rPr>
                <a:t>TOTAL</a:t>
              </a:r>
              <a:endParaRPr>
                <a:solidFill>
                  <a:schemeClr val="lt1"/>
                </a:solidFill>
                <a:latin typeface="Forum"/>
                <a:ea typeface="Forum"/>
                <a:cs typeface="Forum"/>
                <a:sym typeface="Forum"/>
              </a:endParaRPr>
            </a:p>
          </p:txBody>
        </p:sp>
        <p:grpSp>
          <p:nvGrpSpPr>
            <p:cNvPr id="1374" name="Google Shape;1374;p91"/>
            <p:cNvGrpSpPr/>
            <p:nvPr/>
          </p:nvGrpSpPr>
          <p:grpSpPr>
            <a:xfrm>
              <a:off x="1866199" y="4013103"/>
              <a:ext cx="6860601" cy="306300"/>
              <a:chOff x="1866199" y="4013103"/>
              <a:chExt cx="6860601" cy="306300"/>
            </a:xfrm>
          </p:grpSpPr>
          <p:sp>
            <p:nvSpPr>
              <p:cNvPr id="1375" name="Google Shape;1375;p91"/>
              <p:cNvSpPr txBox="1"/>
              <p:nvPr/>
            </p:nvSpPr>
            <p:spPr>
              <a:xfrm>
                <a:off x="1866199" y="4013103"/>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b="1" lang="en" sz="1000">
                    <a:solidFill>
                      <a:schemeClr val="lt1"/>
                    </a:solidFill>
                    <a:latin typeface="DM Sans"/>
                    <a:ea typeface="DM Sans"/>
                    <a:cs typeface="DM Sans"/>
                    <a:sym typeface="DM Sans"/>
                  </a:rPr>
                  <a:t>$00</a:t>
                </a:r>
                <a:endParaRPr b="1" sz="1000">
                  <a:solidFill>
                    <a:schemeClr val="lt1"/>
                  </a:solidFill>
                  <a:latin typeface="DM Sans"/>
                  <a:ea typeface="DM Sans"/>
                  <a:cs typeface="DM Sans"/>
                  <a:sym typeface="DM Sans"/>
                </a:endParaRPr>
              </a:p>
            </p:txBody>
          </p:sp>
          <p:sp>
            <p:nvSpPr>
              <p:cNvPr id="1376" name="Google Shape;1376;p91"/>
              <p:cNvSpPr txBox="1"/>
              <p:nvPr/>
            </p:nvSpPr>
            <p:spPr>
              <a:xfrm>
                <a:off x="4270799" y="4013103"/>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b="1" lang="en" sz="1000">
                    <a:solidFill>
                      <a:schemeClr val="lt1"/>
                    </a:solidFill>
                    <a:latin typeface="DM Sans"/>
                    <a:ea typeface="DM Sans"/>
                    <a:cs typeface="DM Sans"/>
                    <a:sym typeface="DM Sans"/>
                  </a:rPr>
                  <a:t>$00</a:t>
                </a:r>
                <a:endParaRPr b="1" sz="1000">
                  <a:solidFill>
                    <a:schemeClr val="lt1"/>
                  </a:solidFill>
                  <a:latin typeface="DM Sans"/>
                  <a:ea typeface="DM Sans"/>
                  <a:cs typeface="DM Sans"/>
                  <a:sym typeface="DM Sans"/>
                </a:endParaRPr>
              </a:p>
            </p:txBody>
          </p:sp>
          <p:sp>
            <p:nvSpPr>
              <p:cNvPr id="1377" name="Google Shape;1377;p91"/>
              <p:cNvSpPr txBox="1"/>
              <p:nvPr/>
            </p:nvSpPr>
            <p:spPr>
              <a:xfrm>
                <a:off x="6675400" y="4013103"/>
                <a:ext cx="2051400" cy="306300"/>
              </a:xfrm>
              <a:prstGeom prst="rect">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None/>
                </a:pPr>
                <a:r>
                  <a:rPr b="1" lang="en" sz="1000">
                    <a:solidFill>
                      <a:schemeClr val="lt1"/>
                    </a:solidFill>
                    <a:latin typeface="DM Sans"/>
                    <a:ea typeface="DM Sans"/>
                    <a:cs typeface="DM Sans"/>
                    <a:sym typeface="DM Sans"/>
                  </a:rPr>
                  <a:t>$00</a:t>
                </a:r>
                <a:endParaRPr b="1" sz="1000">
                  <a:solidFill>
                    <a:schemeClr val="lt1"/>
                  </a:solidFill>
                  <a:latin typeface="DM Sans"/>
                  <a:ea typeface="DM Sans"/>
                  <a:cs typeface="DM Sans"/>
                  <a:sym typeface="DM Sans"/>
                </a:endParaRPr>
              </a:p>
            </p:txBody>
          </p:sp>
        </p:grpSp>
      </p:grpSp>
      <p:sp>
        <p:nvSpPr>
          <p:cNvPr id="1378" name="Google Shape;1378;p91"/>
          <p:cNvSpPr txBox="1"/>
          <p:nvPr>
            <p:ph type="title"/>
          </p:nvPr>
        </p:nvSpPr>
        <p:spPr>
          <a:xfrm>
            <a:off x="228600" y="460100"/>
            <a:ext cx="8686800" cy="6096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BUDGET</a:t>
            </a:r>
            <a:endParaRPr/>
          </a:p>
        </p:txBody>
      </p:sp>
      <p:sp>
        <p:nvSpPr>
          <p:cNvPr id="1379" name="Google Shape;1379;p91"/>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3" name="Shape 1383"/>
        <p:cNvGrpSpPr/>
        <p:nvPr/>
      </p:nvGrpSpPr>
      <p:grpSpPr>
        <a:xfrm>
          <a:off x="0" y="0"/>
          <a:ext cx="0" cy="0"/>
          <a:chOff x="0" y="0"/>
          <a:chExt cx="0" cy="0"/>
        </a:xfrm>
      </p:grpSpPr>
      <p:sp>
        <p:nvSpPr>
          <p:cNvPr id="1384" name="Google Shape;1384;p92"/>
          <p:cNvSpPr txBox="1"/>
          <p:nvPr>
            <p:ph type="title"/>
          </p:nvPr>
        </p:nvSpPr>
        <p:spPr>
          <a:xfrm>
            <a:off x="228600" y="4039700"/>
            <a:ext cx="4296300" cy="644100"/>
          </a:xfrm>
          <a:prstGeom prst="rect">
            <a:avLst/>
          </a:prstGeom>
        </p:spPr>
        <p:txBody>
          <a:bodyPr anchorCtr="0" anchor="b" bIns="0" lIns="0" spcFirstLastPara="1" rIns="91425" wrap="square" tIns="0">
            <a:noAutofit/>
          </a:bodyPr>
          <a:lstStyle/>
          <a:p>
            <a:pPr indent="0" lvl="0" marL="0" rtl="0" algn="l">
              <a:spcBef>
                <a:spcPts val="0"/>
              </a:spcBef>
              <a:spcAft>
                <a:spcPts val="0"/>
              </a:spcAft>
              <a:buNone/>
            </a:pPr>
            <a:r>
              <a:rPr lang="en"/>
              <a:t>THANK</a:t>
            </a:r>
            <a:endParaRPr/>
          </a:p>
          <a:p>
            <a:pPr indent="0" lvl="0" marL="0" rtl="0" algn="l">
              <a:spcBef>
                <a:spcPts val="0"/>
              </a:spcBef>
              <a:spcAft>
                <a:spcPts val="0"/>
              </a:spcAft>
              <a:buNone/>
            </a:pPr>
            <a:r>
              <a:rPr lang="en"/>
              <a:t>YOU!</a:t>
            </a:r>
            <a:endParaRPr/>
          </a:p>
        </p:txBody>
      </p:sp>
      <p:sp>
        <p:nvSpPr>
          <p:cNvPr id="1385" name="Google Shape;1385;p92"/>
          <p:cNvSpPr txBox="1"/>
          <p:nvPr>
            <p:ph idx="1" type="subTitle"/>
          </p:nvPr>
        </p:nvSpPr>
        <p:spPr>
          <a:xfrm>
            <a:off x="4994900" y="457200"/>
            <a:ext cx="3920400" cy="2493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Use this space to encourage your audience to reach out if they have any questions, doubts, or concerns about the contents of this presentation.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Share relevant contact details and invite your audience to continue the conversation at a later date.</a:t>
            </a:r>
            <a:endParaRPr/>
          </a:p>
        </p:txBody>
      </p:sp>
      <p:sp>
        <p:nvSpPr>
          <p:cNvPr id="1386" name="Google Shape;1386;p92"/>
          <p:cNvSpPr txBox="1"/>
          <p:nvPr/>
        </p:nvSpPr>
        <p:spPr>
          <a:xfrm>
            <a:off x="6413700" y="3800336"/>
            <a:ext cx="2501700" cy="919800"/>
          </a:xfrm>
          <a:prstGeom prst="rect">
            <a:avLst/>
          </a:prstGeom>
          <a:noFill/>
          <a:ln>
            <a:noFill/>
          </a:ln>
        </p:spPr>
        <p:txBody>
          <a:bodyPr anchorCtr="0" anchor="b" bIns="0" lIns="91425" spcFirstLastPara="1" rIns="91425" wrap="square" tIns="0">
            <a:noAutofit/>
          </a:bodyPr>
          <a:lstStyle/>
          <a:p>
            <a:pPr indent="0" lvl="0" marL="0" rtl="0" algn="r">
              <a:spcBef>
                <a:spcPts val="0"/>
              </a:spcBef>
              <a:spcAft>
                <a:spcPts val="0"/>
              </a:spcAft>
              <a:buNone/>
            </a:pPr>
            <a:r>
              <a:t/>
            </a:r>
            <a:endParaRPr sz="1000">
              <a:solidFill>
                <a:schemeClr val="dk1"/>
              </a:solidFill>
              <a:latin typeface="DM Sans"/>
              <a:ea typeface="DM Sans"/>
              <a:cs typeface="DM Sans"/>
              <a:sym typeface="DM Sans"/>
            </a:endParaRPr>
          </a:p>
          <a:p>
            <a:pPr indent="0" lvl="0" marL="0" rtl="0" algn="r">
              <a:spcBef>
                <a:spcPts val="0"/>
              </a:spcBef>
              <a:spcAft>
                <a:spcPts val="0"/>
              </a:spcAft>
              <a:buNone/>
            </a:pPr>
            <a:r>
              <a:t/>
            </a:r>
            <a:endParaRPr sz="1000">
              <a:solidFill>
                <a:schemeClr val="dk1"/>
              </a:solidFill>
              <a:latin typeface="DM Sans"/>
              <a:ea typeface="DM Sans"/>
              <a:cs typeface="DM Sans"/>
              <a:sym typeface="DM Sans"/>
            </a:endParaRPr>
          </a:p>
          <a:p>
            <a:pPr indent="0" lvl="0" marL="0" rtl="0" algn="r">
              <a:spcBef>
                <a:spcPts val="0"/>
              </a:spcBef>
              <a:spcAft>
                <a:spcPts val="0"/>
              </a:spcAft>
              <a:buNone/>
            </a:pPr>
            <a:r>
              <a:rPr lang="en">
                <a:solidFill>
                  <a:schemeClr val="dk1"/>
                </a:solidFill>
                <a:latin typeface="Forum"/>
                <a:ea typeface="Forum"/>
                <a:cs typeface="Forum"/>
                <a:sym typeface="Forum"/>
              </a:rPr>
              <a:t>CONTACT OUR TEAM </a:t>
            </a:r>
            <a:endParaRPr sz="1000">
              <a:solidFill>
                <a:schemeClr val="dk1"/>
              </a:solidFill>
              <a:latin typeface="DM Sans"/>
              <a:ea typeface="DM Sans"/>
              <a:cs typeface="DM Sans"/>
              <a:sym typeface="DM Sans"/>
            </a:endParaRPr>
          </a:p>
          <a:p>
            <a:pPr indent="0" lvl="0" marL="0" rtl="0" algn="r">
              <a:spcBef>
                <a:spcPts val="400"/>
              </a:spcBef>
              <a:spcAft>
                <a:spcPts val="0"/>
              </a:spcAft>
              <a:buNone/>
            </a:pPr>
            <a:r>
              <a:rPr lang="en" sz="1000">
                <a:solidFill>
                  <a:schemeClr val="dk1"/>
                </a:solidFill>
                <a:latin typeface="DM Sans"/>
                <a:ea typeface="DM Sans"/>
                <a:cs typeface="DM Sans"/>
                <a:sym typeface="DM Sans"/>
              </a:rPr>
              <a:t>name@example.com</a:t>
            </a:r>
            <a:endParaRPr sz="1000">
              <a:solidFill>
                <a:schemeClr val="dk1"/>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90" name="Shape 1390"/>
        <p:cNvGrpSpPr/>
        <p:nvPr/>
      </p:nvGrpSpPr>
      <p:grpSpPr>
        <a:xfrm>
          <a:off x="0" y="0"/>
          <a:ext cx="0" cy="0"/>
          <a:chOff x="0" y="0"/>
          <a:chExt cx="0" cy="0"/>
        </a:xfrm>
      </p:grpSpPr>
      <p:sp>
        <p:nvSpPr>
          <p:cNvPr id="1391" name="Google Shape;1391;p93"/>
          <p:cNvSpPr txBox="1"/>
          <p:nvPr>
            <p:ph idx="2" type="subTitle"/>
          </p:nvPr>
        </p:nvSpPr>
        <p:spPr>
          <a:xfrm>
            <a:off x="4328700" y="392448"/>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RESEARCH</a:t>
            </a:r>
            <a:endParaRPr/>
          </a:p>
        </p:txBody>
      </p:sp>
      <p:sp>
        <p:nvSpPr>
          <p:cNvPr id="1392" name="Google Shape;1392;p93"/>
          <p:cNvSpPr txBox="1"/>
          <p:nvPr>
            <p:ph idx="3" type="subTitle"/>
          </p:nvPr>
        </p:nvSpPr>
        <p:spPr>
          <a:xfrm>
            <a:off x="5987725" y="499551"/>
            <a:ext cx="2926200" cy="6246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sz="1200"/>
              <a:t>This one we talked about:</a:t>
            </a:r>
            <a:endParaRPr sz="1200"/>
          </a:p>
          <a:p>
            <a:pPr indent="-304800" lvl="0" marL="457200" rtl="0" algn="l">
              <a:spcBef>
                <a:spcPts val="0"/>
              </a:spcBef>
              <a:spcAft>
                <a:spcPts val="0"/>
              </a:spcAft>
              <a:buSzPts val="1200"/>
              <a:buChar char="●"/>
            </a:pPr>
            <a:r>
              <a:rPr lang="en" sz="1200"/>
              <a:t>Listening</a:t>
            </a:r>
            <a:endParaRPr sz="1200"/>
          </a:p>
          <a:p>
            <a:pPr indent="-304800" lvl="0" marL="457200" rtl="0" algn="l">
              <a:spcBef>
                <a:spcPts val="0"/>
              </a:spcBef>
              <a:spcAft>
                <a:spcPts val="0"/>
              </a:spcAft>
              <a:buSzPts val="1200"/>
              <a:buChar char="●"/>
            </a:pPr>
            <a:r>
              <a:rPr lang="en" sz="1200"/>
              <a:t>Surveys</a:t>
            </a:r>
            <a:endParaRPr sz="1200"/>
          </a:p>
          <a:p>
            <a:pPr indent="-304800" lvl="0" marL="457200" rtl="0" algn="l">
              <a:spcBef>
                <a:spcPts val="0"/>
              </a:spcBef>
              <a:spcAft>
                <a:spcPts val="0"/>
              </a:spcAft>
              <a:buSzPts val="1200"/>
              <a:buChar char="●"/>
            </a:pPr>
            <a:r>
              <a:rPr lang="en" sz="1200"/>
              <a:t>Primary &amp; Secondary</a:t>
            </a:r>
            <a:endParaRPr sz="1200"/>
          </a:p>
        </p:txBody>
      </p:sp>
      <p:sp>
        <p:nvSpPr>
          <p:cNvPr id="1393" name="Google Shape;1393;p93"/>
          <p:cNvSpPr txBox="1"/>
          <p:nvPr>
            <p:ph idx="4" type="subTitle"/>
          </p:nvPr>
        </p:nvSpPr>
        <p:spPr>
          <a:xfrm>
            <a:off x="4328700" y="1620445"/>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PLANNING</a:t>
            </a:r>
            <a:endParaRPr/>
          </a:p>
        </p:txBody>
      </p:sp>
      <p:sp>
        <p:nvSpPr>
          <p:cNvPr id="1394" name="Google Shape;1394;p93"/>
          <p:cNvSpPr txBox="1"/>
          <p:nvPr>
            <p:ph idx="5" type="subTitle"/>
          </p:nvPr>
        </p:nvSpPr>
        <p:spPr>
          <a:xfrm>
            <a:off x="5987725" y="1727550"/>
            <a:ext cx="2926200" cy="624600"/>
          </a:xfrm>
          <a:prstGeom prst="rect">
            <a:avLst/>
          </a:prstGeom>
        </p:spPr>
        <p:txBody>
          <a:bodyPr anchorCtr="0" anchor="t" bIns="91425" lIns="0" spcFirstLastPara="1" rIns="91425" wrap="square" tIns="0">
            <a:noAutofit/>
          </a:bodyPr>
          <a:lstStyle/>
          <a:p>
            <a:pPr indent="-317500" lvl="0" marL="457200" rtl="0" algn="l">
              <a:spcBef>
                <a:spcPts val="0"/>
              </a:spcBef>
              <a:spcAft>
                <a:spcPts val="0"/>
              </a:spcAft>
              <a:buSzPts val="1400"/>
              <a:buChar char="●"/>
            </a:pPr>
            <a:r>
              <a:rPr lang="en" sz="1200"/>
              <a:t>Narrow down audience</a:t>
            </a:r>
            <a:endParaRPr sz="1200"/>
          </a:p>
          <a:p>
            <a:pPr indent="-317500" lvl="0" marL="457200" rtl="0" algn="l">
              <a:spcBef>
                <a:spcPts val="0"/>
              </a:spcBef>
              <a:spcAft>
                <a:spcPts val="0"/>
              </a:spcAft>
              <a:buSzPts val="1400"/>
              <a:buChar char="●"/>
            </a:pPr>
            <a:r>
              <a:rPr lang="en" sz="1200"/>
              <a:t>Develop SMART Objectives</a:t>
            </a:r>
            <a:endParaRPr sz="1200"/>
          </a:p>
          <a:p>
            <a:pPr indent="-317500" lvl="0" marL="457200" rtl="0" algn="l">
              <a:spcBef>
                <a:spcPts val="0"/>
              </a:spcBef>
              <a:spcAft>
                <a:spcPts val="0"/>
              </a:spcAft>
              <a:buSzPts val="1400"/>
              <a:buChar char="●"/>
            </a:pPr>
            <a:r>
              <a:rPr lang="en" sz="1200"/>
              <a:t>Determine strategies</a:t>
            </a:r>
            <a:endParaRPr sz="1200"/>
          </a:p>
        </p:txBody>
      </p:sp>
      <p:sp>
        <p:nvSpPr>
          <p:cNvPr id="1395" name="Google Shape;1395;p93"/>
          <p:cNvSpPr txBox="1"/>
          <p:nvPr>
            <p:ph idx="6" type="subTitle"/>
          </p:nvPr>
        </p:nvSpPr>
        <p:spPr>
          <a:xfrm>
            <a:off x="4328700" y="2850100"/>
            <a:ext cx="18015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IMPLEMENTATION</a:t>
            </a:r>
            <a:endParaRPr/>
          </a:p>
        </p:txBody>
      </p:sp>
      <p:sp>
        <p:nvSpPr>
          <p:cNvPr id="1396" name="Google Shape;1396;p93"/>
          <p:cNvSpPr txBox="1"/>
          <p:nvPr>
            <p:ph idx="7" type="subTitle"/>
          </p:nvPr>
        </p:nvSpPr>
        <p:spPr>
          <a:xfrm>
            <a:off x="5987725" y="2957203"/>
            <a:ext cx="2926200" cy="624600"/>
          </a:xfrm>
          <a:prstGeom prst="rect">
            <a:avLst/>
          </a:prstGeom>
        </p:spPr>
        <p:txBody>
          <a:bodyPr anchorCtr="0" anchor="t" bIns="91425" lIns="0" spcFirstLastPara="1" rIns="91425" wrap="square" tIns="0">
            <a:noAutofit/>
          </a:bodyPr>
          <a:lstStyle/>
          <a:p>
            <a:pPr indent="-304800" lvl="0" marL="457200" rtl="0" algn="l">
              <a:spcBef>
                <a:spcPts val="0"/>
              </a:spcBef>
              <a:spcAft>
                <a:spcPts val="0"/>
              </a:spcAft>
              <a:buSzPts val="1200"/>
              <a:buChar char="●"/>
            </a:pPr>
            <a:r>
              <a:rPr lang="en" sz="1200"/>
              <a:t>Tactics</a:t>
            </a:r>
            <a:endParaRPr sz="1200"/>
          </a:p>
          <a:p>
            <a:pPr indent="-304800" lvl="0" marL="457200" rtl="0" algn="l">
              <a:spcBef>
                <a:spcPts val="0"/>
              </a:spcBef>
              <a:spcAft>
                <a:spcPts val="0"/>
              </a:spcAft>
              <a:buSzPts val="1200"/>
              <a:buChar char="●"/>
            </a:pPr>
            <a:r>
              <a:rPr lang="en" sz="1200"/>
              <a:t>Schedule</a:t>
            </a:r>
            <a:endParaRPr sz="1200"/>
          </a:p>
          <a:p>
            <a:pPr indent="-304800" lvl="0" marL="457200" rtl="0" algn="l">
              <a:spcBef>
                <a:spcPts val="0"/>
              </a:spcBef>
              <a:spcAft>
                <a:spcPts val="0"/>
              </a:spcAft>
              <a:buSzPts val="1200"/>
              <a:buChar char="●"/>
            </a:pPr>
            <a:r>
              <a:rPr lang="en" sz="1200"/>
              <a:t>Monitor (and pivot as necessary)</a:t>
            </a:r>
            <a:endParaRPr sz="1200"/>
          </a:p>
        </p:txBody>
      </p:sp>
      <p:sp>
        <p:nvSpPr>
          <p:cNvPr id="1397" name="Google Shape;1397;p93"/>
          <p:cNvSpPr txBox="1"/>
          <p:nvPr>
            <p:ph idx="8" type="subTitle"/>
          </p:nvPr>
        </p:nvSpPr>
        <p:spPr>
          <a:xfrm>
            <a:off x="4328700" y="4077970"/>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EVALUATION</a:t>
            </a:r>
            <a:endParaRPr/>
          </a:p>
        </p:txBody>
      </p:sp>
      <p:sp>
        <p:nvSpPr>
          <p:cNvPr id="1398" name="Google Shape;1398;p93"/>
          <p:cNvSpPr txBox="1"/>
          <p:nvPr>
            <p:ph idx="9" type="subTitle"/>
          </p:nvPr>
        </p:nvSpPr>
        <p:spPr>
          <a:xfrm>
            <a:off x="5987725" y="4185076"/>
            <a:ext cx="2926200" cy="498600"/>
          </a:xfrm>
          <a:prstGeom prst="rect">
            <a:avLst/>
          </a:prstGeom>
        </p:spPr>
        <p:txBody>
          <a:bodyPr anchorCtr="0" anchor="t" bIns="91425" lIns="0" spcFirstLastPara="1" rIns="91425" wrap="square" tIns="0">
            <a:noAutofit/>
          </a:bodyPr>
          <a:lstStyle/>
          <a:p>
            <a:pPr indent="-304800" lvl="0" marL="457200" rtl="0" algn="l">
              <a:spcBef>
                <a:spcPts val="0"/>
              </a:spcBef>
              <a:spcAft>
                <a:spcPts val="0"/>
              </a:spcAft>
              <a:buSzPts val="1200"/>
              <a:buChar char="●"/>
            </a:pPr>
            <a:r>
              <a:rPr lang="en" sz="1200"/>
              <a:t>Measure your </a:t>
            </a:r>
            <a:r>
              <a:rPr lang="en" sz="1200"/>
              <a:t>objectives</a:t>
            </a:r>
            <a:endParaRPr sz="1200"/>
          </a:p>
          <a:p>
            <a:pPr indent="-304800" lvl="0" marL="457200" rtl="0" algn="l">
              <a:spcBef>
                <a:spcPts val="0"/>
              </a:spcBef>
              <a:spcAft>
                <a:spcPts val="0"/>
              </a:spcAft>
              <a:buSzPts val="1200"/>
              <a:buChar char="●"/>
            </a:pPr>
            <a:r>
              <a:rPr lang="en" sz="1200"/>
              <a:t>What would you change for next time?</a:t>
            </a:r>
            <a:endParaRPr sz="1200"/>
          </a:p>
        </p:txBody>
      </p:sp>
      <p:sp>
        <p:nvSpPr>
          <p:cNvPr id="1399" name="Google Shape;1399;p93"/>
          <p:cNvSpPr/>
          <p:nvPr/>
        </p:nvSpPr>
        <p:spPr>
          <a:xfrm flipH="1">
            <a:off x="3608075" y="457200"/>
            <a:ext cx="556200" cy="5400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1</a:t>
            </a:r>
            <a:endParaRPr sz="2500">
              <a:solidFill>
                <a:schemeClr val="lt1"/>
              </a:solidFill>
              <a:latin typeface="Forum"/>
              <a:ea typeface="Forum"/>
              <a:cs typeface="Forum"/>
              <a:sym typeface="Forum"/>
            </a:endParaRPr>
          </a:p>
        </p:txBody>
      </p:sp>
      <p:sp>
        <p:nvSpPr>
          <p:cNvPr id="1400" name="Google Shape;1400;p93"/>
          <p:cNvSpPr/>
          <p:nvPr/>
        </p:nvSpPr>
        <p:spPr>
          <a:xfrm flipH="1">
            <a:off x="3608075" y="1686042"/>
            <a:ext cx="556200" cy="540000"/>
          </a:xfrm>
          <a:prstGeom prst="roundRect">
            <a:avLst>
              <a:gd fmla="val 1997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dk1"/>
                </a:solidFill>
                <a:latin typeface="Forum"/>
                <a:ea typeface="Forum"/>
                <a:cs typeface="Forum"/>
                <a:sym typeface="Forum"/>
              </a:rPr>
              <a:t>2</a:t>
            </a:r>
            <a:endParaRPr sz="2500">
              <a:solidFill>
                <a:schemeClr val="dk1"/>
              </a:solidFill>
              <a:latin typeface="Forum"/>
              <a:ea typeface="Forum"/>
              <a:cs typeface="Forum"/>
              <a:sym typeface="Forum"/>
            </a:endParaRPr>
          </a:p>
        </p:txBody>
      </p:sp>
      <p:sp>
        <p:nvSpPr>
          <p:cNvPr id="1401" name="Google Shape;1401;p93"/>
          <p:cNvSpPr/>
          <p:nvPr/>
        </p:nvSpPr>
        <p:spPr>
          <a:xfrm flipH="1">
            <a:off x="3608075" y="2914883"/>
            <a:ext cx="556200" cy="5400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3</a:t>
            </a:r>
            <a:endParaRPr sz="2500">
              <a:solidFill>
                <a:schemeClr val="lt1"/>
              </a:solidFill>
              <a:latin typeface="Forum"/>
              <a:ea typeface="Forum"/>
              <a:cs typeface="Forum"/>
              <a:sym typeface="Forum"/>
            </a:endParaRPr>
          </a:p>
        </p:txBody>
      </p:sp>
      <p:sp>
        <p:nvSpPr>
          <p:cNvPr id="1402" name="Google Shape;1402;p93"/>
          <p:cNvSpPr/>
          <p:nvPr/>
        </p:nvSpPr>
        <p:spPr>
          <a:xfrm flipH="1">
            <a:off x="3608075" y="4143725"/>
            <a:ext cx="556200" cy="540000"/>
          </a:xfrm>
          <a:prstGeom prst="roundRect">
            <a:avLst>
              <a:gd fmla="val 1997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4</a:t>
            </a:r>
            <a:endParaRPr sz="2500">
              <a:solidFill>
                <a:schemeClr val="lt1"/>
              </a:solidFill>
              <a:latin typeface="Forum"/>
              <a:ea typeface="Forum"/>
              <a:cs typeface="Forum"/>
              <a:sym typeface="Forum"/>
            </a:endParaRPr>
          </a:p>
        </p:txBody>
      </p:sp>
      <p:sp>
        <p:nvSpPr>
          <p:cNvPr id="1403" name="Google Shape;1403;p93"/>
          <p:cNvSpPr txBox="1"/>
          <p:nvPr>
            <p:ph type="title"/>
          </p:nvPr>
        </p:nvSpPr>
        <p:spPr>
          <a:xfrm>
            <a:off x="228600" y="460100"/>
            <a:ext cx="2834700" cy="11052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Planning &amp; Results</a:t>
            </a:r>
            <a:endParaRPr/>
          </a:p>
          <a:p>
            <a:pPr indent="0" lvl="0" marL="0" rtl="0" algn="l">
              <a:spcBef>
                <a:spcPts val="0"/>
              </a:spcBef>
              <a:spcAft>
                <a:spcPts val="0"/>
              </a:spcAft>
              <a:buNone/>
            </a:pPr>
            <a:r>
              <a:rPr lang="en" sz="2200"/>
              <a:t>(RPIE)</a:t>
            </a:r>
            <a:endParaRPr sz="2200"/>
          </a:p>
        </p:txBody>
      </p:sp>
      <p:sp>
        <p:nvSpPr>
          <p:cNvPr id="1404" name="Google Shape;1404;p9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ing Plan Presentation [Style 2]">
  <a:themeElements>
    <a:clrScheme name="Simple Light">
      <a:dk1>
        <a:srgbClr val="F9F9F9"/>
      </a:dk1>
      <a:lt1>
        <a:srgbClr val="101010"/>
      </a:lt1>
      <a:dk2>
        <a:srgbClr val="E6E8FF"/>
      </a:dk2>
      <a:lt2>
        <a:srgbClr val="C6B9F1"/>
      </a:lt2>
      <a:accent1>
        <a:srgbClr val="E11444"/>
      </a:accent1>
      <a:accent2>
        <a:srgbClr val="FCE82E"/>
      </a:accent2>
      <a:accent3>
        <a:srgbClr val="FFE6D4"/>
      </a:accent3>
      <a:accent4>
        <a:srgbClr val="4E4E4E"/>
      </a:accent4>
      <a:accent5>
        <a:srgbClr val="93A2A2"/>
      </a:accent5>
      <a:accent6>
        <a:srgbClr val="B7B7B7"/>
      </a:accent6>
      <a:hlink>
        <a:srgbClr val="F96E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