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Aboreto" panose="020B0604020202020204" charset="0"/>
      <p:regular r:id="rId24"/>
    </p:embeddedFont>
    <p:embeddedFont>
      <p:font typeface="IBM Plex Sans" panose="020F0502020204030204" pitchFamily="34" charset="0"/>
      <p:regular r:id="rId25"/>
      <p:bold r:id="rId26"/>
      <p:italic r:id="rId27"/>
      <p:boldItalic r:id="rId28"/>
    </p:embeddedFont>
    <p:embeddedFont>
      <p:font typeface="Noto Sans Symbols" panose="020B0604020202020204" charset="0"/>
      <p:regular r:id="rId29"/>
      <p:bold r:id="rId30"/>
    </p:embeddedFont>
    <p:embeddedFont>
      <p:font typeface="Roboto" panose="020000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2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819bcc570c_0_6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819bcc570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819bcc570c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g3819bcc570c_0_6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8215dff04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g38215dff046_0_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822b9da41c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g3822b9da41c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822b9da41c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g3822b9da41c_0_5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8215dff046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8215dff04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822b9da41c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822b9da41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822b9da41c_0_4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822b9da41c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822b9da41c_0_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822b9da41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822b9da41c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g3822b9da41c_0_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bit.ly/2TtBDf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lt1"/>
        </a:solidFill>
        <a:effectLst/>
      </p:bgPr>
    </p:bg>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713160" y="1438920"/>
            <a:ext cx="4926960" cy="152244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p2"/>
          <p:cNvSpPr txBox="1">
            <a:spLocks noGrp="1"/>
          </p:cNvSpPr>
          <p:nvPr>
            <p:ph type="body" idx="1"/>
          </p:nvPr>
        </p:nvSpPr>
        <p:spPr>
          <a:xfrm>
            <a:off x="6079320" y="387360"/>
            <a:ext cx="3064320" cy="475596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9" name="Google Shape;9;p2"/>
          <p:cNvSpPr/>
          <p:nvPr/>
        </p:nvSpPr>
        <p:spPr>
          <a:xfrm>
            <a:off x="0" y="-1872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10" name="Google Shape;10;p2"/>
          <p:cNvSpPr/>
          <p:nvPr/>
        </p:nvSpPr>
        <p:spPr>
          <a:xfrm>
            <a:off x="0" y="462132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_4" type="blank">
  <p:cSld name="BLANK">
    <p:bg>
      <p:bgPr>
        <a:solidFill>
          <a:schemeClr val="lt1"/>
        </a:solid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1775520" y="925200"/>
            <a:ext cx="4723920" cy="105516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3" name="Google Shape;13;p3"/>
          <p:cNvSpPr/>
          <p:nvPr/>
        </p:nvSpPr>
        <p:spPr>
          <a:xfrm rot="-5400000">
            <a:off x="6366240" y="2376000"/>
            <a:ext cx="515736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14" name="Google Shape;14;p3"/>
          <p:cNvSpPr/>
          <p:nvPr/>
        </p:nvSpPr>
        <p:spPr>
          <a:xfrm>
            <a:off x="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15" name="Google Shape;15;p3"/>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_HEADER" type="secHead">
  <p:cSld name="SECTION_HEADER">
    <p:bg>
      <p:bgPr>
        <a:solidFill>
          <a:schemeClr val="accent1"/>
        </a:solid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172880" y="2369880"/>
            <a:ext cx="4383360" cy="204264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8" name="Google Shape;18;p4"/>
          <p:cNvSpPr txBox="1">
            <a:spLocks noGrp="1"/>
          </p:cNvSpPr>
          <p:nvPr>
            <p:ph type="title" idx="2"/>
          </p:nvPr>
        </p:nvSpPr>
        <p:spPr>
          <a:xfrm>
            <a:off x="1172880" y="1375560"/>
            <a:ext cx="1474200" cy="841320"/>
          </a:xfrm>
          <a:prstGeom prst="rect">
            <a:avLst/>
          </a:prstGeom>
          <a:noFill/>
          <a:ln>
            <a:noFill/>
          </a:ln>
        </p:spPr>
        <p:txBody>
          <a:bodyPr spcFirstLastPara="1" wrap="square" lIns="91425" tIns="91425" rIns="91425" bIns="91425"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9" name="Google Shape;19;p4"/>
          <p:cNvSpPr txBox="1">
            <a:spLocks noGrp="1"/>
          </p:cNvSpPr>
          <p:nvPr>
            <p:ph type="body" idx="1"/>
          </p:nvPr>
        </p:nvSpPr>
        <p:spPr>
          <a:xfrm>
            <a:off x="6079320" y="0"/>
            <a:ext cx="3064320" cy="473724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20" name="Google Shape;20;p4"/>
          <p:cNvSpPr/>
          <p:nvPr/>
        </p:nvSpPr>
        <p:spPr>
          <a:xfrm>
            <a:off x="0" y="473760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21" name="Google Shape;21;p4"/>
          <p:cNvSpPr/>
          <p:nvPr/>
        </p:nvSpPr>
        <p:spPr>
          <a:xfrm>
            <a:off x="539640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_COLUMN_TEXT_1">
  <p:cSld name="ONE_COLUMN_TEXT_1">
    <p:bg>
      <p:bgPr>
        <a:solidFill>
          <a:schemeClr val="lt1"/>
        </a:solidFill>
        <a:effectLst/>
      </p:bgPr>
    </p:bg>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740400" y="878760"/>
            <a:ext cx="4496760" cy="102744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4" name="Google Shape;24;p5"/>
          <p:cNvSpPr txBox="1">
            <a:spLocks noGrp="1"/>
          </p:cNvSpPr>
          <p:nvPr>
            <p:ph type="body" idx="1"/>
          </p:nvPr>
        </p:nvSpPr>
        <p:spPr>
          <a:xfrm>
            <a:off x="0" y="0"/>
            <a:ext cx="3064320" cy="473724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25" name="Google Shape;25;p5"/>
          <p:cNvSpPr/>
          <p:nvPr/>
        </p:nvSpPr>
        <p:spPr>
          <a:xfrm>
            <a:off x="0" y="473760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26" name="Google Shape;26;p5"/>
          <p:cNvSpPr/>
          <p:nvPr/>
        </p:nvSpPr>
        <p:spPr>
          <a:xfrm>
            <a:off x="843084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_3_1">
  <p:cSld name="CUSTOM_3_1">
    <p:bg>
      <p:bgPr>
        <a:solidFill>
          <a:schemeClr val="accent1"/>
        </a:solidFill>
        <a:effectLst/>
      </p:bgPr>
    </p:bg>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713160" y="540000"/>
            <a:ext cx="5160240" cy="1058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9" name="Google Shape;29;p6"/>
          <p:cNvSpPr/>
          <p:nvPr/>
        </p:nvSpPr>
        <p:spPr>
          <a:xfrm>
            <a:off x="713160" y="3567600"/>
            <a:ext cx="4077360" cy="60012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000" b="1" i="0" u="none" strike="noStrike" cap="none">
                <a:solidFill>
                  <a:schemeClr val="dk1"/>
                </a:solidFill>
                <a:latin typeface="IBM Plex Sans"/>
                <a:ea typeface="IBM Plex Sans"/>
                <a:cs typeface="IBM Plex Sans"/>
                <a:sym typeface="IBM Plex Sans"/>
              </a:rPr>
              <a:t>CREDITS:</a:t>
            </a:r>
            <a:r>
              <a:rPr lang="en-US" sz="1000" b="0" i="0" u="none" strike="noStrike" cap="none">
                <a:solidFill>
                  <a:schemeClr val="dk1"/>
                </a:solidFill>
                <a:latin typeface="IBM Plex Sans"/>
                <a:ea typeface="IBM Plex Sans"/>
                <a:cs typeface="IBM Plex Sans"/>
                <a:sym typeface="IBM Plex Sans"/>
              </a:rPr>
              <a:t> This presentation template was created by </a:t>
            </a:r>
            <a:r>
              <a:rPr lang="en-US" sz="1000" b="1" i="0" u="sng" strike="noStrike" cap="none">
                <a:solidFill>
                  <a:schemeClr val="hlink"/>
                </a:solidFill>
                <a:latin typeface="IBM Plex Sans"/>
                <a:ea typeface="IBM Plex Sans"/>
                <a:cs typeface="IBM Plex Sans"/>
                <a:sym typeface="IBM Plex Sans"/>
                <a:hlinkClick r:id="rId2"/>
              </a:rPr>
              <a:t>Slidesgo</a:t>
            </a:r>
            <a:r>
              <a:rPr lang="en-US" sz="1000" b="0" i="0" u="none" strike="noStrike" cap="none">
                <a:solidFill>
                  <a:schemeClr val="dk1"/>
                </a:solidFill>
                <a:latin typeface="IBM Plex Sans"/>
                <a:ea typeface="IBM Plex Sans"/>
                <a:cs typeface="IBM Plex Sans"/>
                <a:sym typeface="IBM Plex Sans"/>
              </a:rPr>
              <a:t>, and includes icons, infographics &amp; images by </a:t>
            </a:r>
            <a:r>
              <a:rPr lang="en-US" sz="1000" b="1" i="0" u="sng" strike="noStrike" cap="none">
                <a:solidFill>
                  <a:schemeClr val="hlink"/>
                </a:solidFill>
                <a:latin typeface="IBM Plex Sans"/>
                <a:ea typeface="IBM Plex Sans"/>
                <a:cs typeface="IBM Plex Sans"/>
                <a:sym typeface="IBM Plex Sans"/>
                <a:hlinkClick r:id="rId3"/>
              </a:rPr>
              <a:t>Freepik</a:t>
            </a:r>
            <a:r>
              <a:rPr lang="en-US" sz="1000" b="0" i="0" u="sng" strike="noStrike" cap="none">
                <a:solidFill>
                  <a:schemeClr val="dk1"/>
                </a:solidFill>
                <a:latin typeface="IBM Plex Sans"/>
                <a:ea typeface="IBM Plex Sans"/>
                <a:cs typeface="IBM Plex Sans"/>
                <a:sym typeface="IBM Plex Sans"/>
              </a:rPr>
              <a:t> </a:t>
            </a:r>
            <a:endParaRPr sz="1000" b="0" i="0" u="none" strike="noStrike" cap="none">
              <a:solidFill>
                <a:srgbClr val="000000"/>
              </a:solidFill>
              <a:latin typeface="Noto Sans Symbols"/>
              <a:ea typeface="Noto Sans Symbols"/>
              <a:cs typeface="Noto Sans Symbols"/>
              <a:sym typeface="Noto Sans Symbols"/>
            </a:endParaRPr>
          </a:p>
        </p:txBody>
      </p:sp>
      <p:sp>
        <p:nvSpPr>
          <p:cNvPr id="30" name="Google Shape;30;p6"/>
          <p:cNvSpPr txBox="1">
            <a:spLocks noGrp="1"/>
          </p:cNvSpPr>
          <p:nvPr>
            <p:ph type="body" idx="1"/>
          </p:nvPr>
        </p:nvSpPr>
        <p:spPr>
          <a:xfrm>
            <a:off x="6079320" y="0"/>
            <a:ext cx="3064320" cy="475596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31" name="Google Shape;31;p6"/>
          <p:cNvSpPr/>
          <p:nvPr/>
        </p:nvSpPr>
        <p:spPr>
          <a:xfrm>
            <a:off x="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32" name="Google Shape;32;p6"/>
          <p:cNvSpPr/>
          <p:nvPr/>
        </p:nvSpPr>
        <p:spPr>
          <a:xfrm>
            <a:off x="0" y="473760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_NUMBER">
  <p:cSld name="BIG_NUMBER">
    <p:bg>
      <p:bgPr>
        <a:solidFill>
          <a:schemeClr val="accent1"/>
        </a:solidFill>
        <a:effectLst/>
      </p:bgPr>
    </p:bg>
    <p:spTree>
      <p:nvGrpSpPr>
        <p:cNvPr id="1" name="Shape 33"/>
        <p:cNvGrpSpPr/>
        <p:nvPr/>
      </p:nvGrpSpPr>
      <p:grpSpPr>
        <a:xfrm>
          <a:off x="0" y="0"/>
          <a:ext cx="0" cy="0"/>
          <a:chOff x="0" y="0"/>
          <a:chExt cx="0" cy="0"/>
        </a:xfrm>
      </p:grpSpPr>
      <p:sp>
        <p:nvSpPr>
          <p:cNvPr id="34" name="Google Shape;34;p7"/>
          <p:cNvSpPr txBox="1">
            <a:spLocks noGrp="1"/>
          </p:cNvSpPr>
          <p:nvPr>
            <p:ph type="title" hasCustomPrompt="1"/>
          </p:nvPr>
        </p:nvSpPr>
        <p:spPr>
          <a:xfrm>
            <a:off x="932400" y="1740600"/>
            <a:ext cx="4567320" cy="115236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r>
              <a:t>xx%</a:t>
            </a:r>
          </a:p>
        </p:txBody>
      </p:sp>
      <p:sp>
        <p:nvSpPr>
          <p:cNvPr id="35" name="Google Shape;35;p7"/>
          <p:cNvSpPr txBox="1">
            <a:spLocks noGrp="1"/>
          </p:cNvSpPr>
          <p:nvPr>
            <p:ph type="body" idx="1"/>
          </p:nvPr>
        </p:nvSpPr>
        <p:spPr>
          <a:xfrm>
            <a:off x="6079320" y="0"/>
            <a:ext cx="3064320" cy="473724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36" name="Google Shape;36;p7"/>
          <p:cNvSpPr/>
          <p:nvPr/>
        </p:nvSpPr>
        <p:spPr>
          <a:xfrm>
            <a:off x="0" y="474660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37" name="Google Shape;37;p7"/>
          <p:cNvSpPr/>
          <p:nvPr/>
        </p:nvSpPr>
        <p:spPr>
          <a:xfrm>
            <a:off x="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cSld name="BLANK 2">
    <p:bg>
      <p:bgPr>
        <a:solidFill>
          <a:schemeClr val="lt1"/>
        </a:solidFill>
        <a:effectLst/>
      </p:bgPr>
    </p:bg>
    <p:spTree>
      <p:nvGrpSpPr>
        <p:cNvPr id="1" name="Shape 3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_1_1_1_1_1_1">
  <p:cSld name="BLANK_1_1_1_1_1_1">
    <p:bg>
      <p:bgPr>
        <a:solidFill>
          <a:schemeClr val="lt1"/>
        </a:solidFill>
        <a:effectLst/>
      </p:bgPr>
    </p:bg>
    <p:spTree>
      <p:nvGrpSpPr>
        <p:cNvPr id="1" name="Shape 39"/>
        <p:cNvGrpSpPr/>
        <p:nvPr/>
      </p:nvGrpSpPr>
      <p:grpSpPr>
        <a:xfrm>
          <a:off x="0" y="0"/>
          <a:ext cx="0" cy="0"/>
          <a:chOff x="0" y="0"/>
          <a:chExt cx="0" cy="0"/>
        </a:xfrm>
      </p:grpSpPr>
      <p:sp>
        <p:nvSpPr>
          <p:cNvPr id="40" name="Google Shape;40;p9"/>
          <p:cNvSpPr txBox="1">
            <a:spLocks noGrp="1"/>
          </p:cNvSpPr>
          <p:nvPr>
            <p:ph type="title"/>
          </p:nvPr>
        </p:nvSpPr>
        <p:spPr>
          <a:xfrm>
            <a:off x="720000" y="444960"/>
            <a:ext cx="7703640" cy="572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1" name="Google Shape;41;p9"/>
          <p:cNvSpPr txBox="1">
            <a:spLocks noGrp="1"/>
          </p:cNvSpPr>
          <p:nvPr>
            <p:ph type="title" idx="2"/>
          </p:nvPr>
        </p:nvSpPr>
        <p:spPr>
          <a:xfrm>
            <a:off x="946080" y="1668960"/>
            <a:ext cx="734400" cy="484920"/>
          </a:xfrm>
          <a:prstGeom prst="rect">
            <a:avLst/>
          </a:prstGeom>
          <a:noFill/>
          <a:ln>
            <a:noFill/>
          </a:ln>
        </p:spPr>
        <p:txBody>
          <a:bodyPr spcFirstLastPara="1" wrap="square" lIns="91425" tIns="91425" rIns="91425" bIns="91425"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2" name="Google Shape;42;p9"/>
          <p:cNvSpPr txBox="1">
            <a:spLocks noGrp="1"/>
          </p:cNvSpPr>
          <p:nvPr>
            <p:ph type="title" idx="3"/>
          </p:nvPr>
        </p:nvSpPr>
        <p:spPr>
          <a:xfrm>
            <a:off x="946080" y="2541960"/>
            <a:ext cx="734400" cy="484920"/>
          </a:xfrm>
          <a:prstGeom prst="rect">
            <a:avLst/>
          </a:prstGeom>
          <a:noFill/>
          <a:ln>
            <a:noFill/>
          </a:ln>
        </p:spPr>
        <p:txBody>
          <a:bodyPr spcFirstLastPara="1" wrap="square" lIns="91425" tIns="91425" rIns="91425" bIns="91425"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3" name="Google Shape;43;p9"/>
          <p:cNvSpPr txBox="1">
            <a:spLocks noGrp="1"/>
          </p:cNvSpPr>
          <p:nvPr>
            <p:ph type="title" idx="4"/>
          </p:nvPr>
        </p:nvSpPr>
        <p:spPr>
          <a:xfrm>
            <a:off x="946080" y="3495960"/>
            <a:ext cx="734400" cy="484920"/>
          </a:xfrm>
          <a:prstGeom prst="rect">
            <a:avLst/>
          </a:prstGeom>
          <a:noFill/>
          <a:ln>
            <a:noFill/>
          </a:ln>
        </p:spPr>
        <p:txBody>
          <a:bodyPr spcFirstLastPara="1" wrap="square" lIns="91425" tIns="91425" rIns="91425" bIns="91425"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4" name="Google Shape;44;p9"/>
          <p:cNvSpPr txBox="1">
            <a:spLocks noGrp="1"/>
          </p:cNvSpPr>
          <p:nvPr>
            <p:ph type="title" idx="5"/>
          </p:nvPr>
        </p:nvSpPr>
        <p:spPr>
          <a:xfrm>
            <a:off x="4717800" y="1668960"/>
            <a:ext cx="734400" cy="484920"/>
          </a:xfrm>
          <a:prstGeom prst="rect">
            <a:avLst/>
          </a:prstGeom>
          <a:noFill/>
          <a:ln>
            <a:noFill/>
          </a:ln>
        </p:spPr>
        <p:txBody>
          <a:bodyPr spcFirstLastPara="1" wrap="square" lIns="91425" tIns="91425" rIns="91425" bIns="91425"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5" name="Google Shape;45;p9"/>
          <p:cNvSpPr txBox="1">
            <a:spLocks noGrp="1"/>
          </p:cNvSpPr>
          <p:nvPr>
            <p:ph type="title" idx="6"/>
          </p:nvPr>
        </p:nvSpPr>
        <p:spPr>
          <a:xfrm>
            <a:off x="4717800" y="2541960"/>
            <a:ext cx="734400" cy="484920"/>
          </a:xfrm>
          <a:prstGeom prst="rect">
            <a:avLst/>
          </a:prstGeom>
          <a:noFill/>
          <a:ln>
            <a:noFill/>
          </a:ln>
        </p:spPr>
        <p:txBody>
          <a:bodyPr spcFirstLastPara="1" wrap="square" lIns="91425" tIns="91425" rIns="91425" bIns="91425"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6" name="Google Shape;46;p9"/>
          <p:cNvSpPr txBox="1">
            <a:spLocks noGrp="1"/>
          </p:cNvSpPr>
          <p:nvPr>
            <p:ph type="title" idx="7"/>
          </p:nvPr>
        </p:nvSpPr>
        <p:spPr>
          <a:xfrm>
            <a:off x="4717800" y="3495960"/>
            <a:ext cx="734400" cy="484920"/>
          </a:xfrm>
          <a:prstGeom prst="rect">
            <a:avLst/>
          </a:prstGeom>
          <a:noFill/>
          <a:ln>
            <a:noFill/>
          </a:ln>
        </p:spPr>
        <p:txBody>
          <a:bodyPr spcFirstLastPara="1" wrap="square" lIns="91425" tIns="91425" rIns="91425" bIns="91425"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7" name="Google Shape;47;p9"/>
          <p:cNvSpPr/>
          <p:nvPr/>
        </p:nvSpPr>
        <p:spPr>
          <a:xfrm rot="-5400000">
            <a:off x="6366240" y="2376000"/>
            <a:ext cx="515736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48" name="Google Shape;48;p9"/>
          <p:cNvSpPr/>
          <p:nvPr/>
        </p:nvSpPr>
        <p:spPr>
          <a:xfrm>
            <a:off x="0" y="462132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_4_1">
  <p:cSld name="CUSTOM_4_1">
    <p:bg>
      <p:bgPr>
        <a:solidFill>
          <a:schemeClr val="lt1"/>
        </a:solidFill>
        <a:effectLst/>
      </p:bgPr>
    </p:bg>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713520" y="691920"/>
            <a:ext cx="2401920" cy="114624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1" name="Google Shape;51;p10"/>
          <p:cNvSpPr txBox="1">
            <a:spLocks noGrp="1"/>
          </p:cNvSpPr>
          <p:nvPr>
            <p:ph type="body" idx="1"/>
          </p:nvPr>
        </p:nvSpPr>
        <p:spPr>
          <a:xfrm>
            <a:off x="6342840" y="406080"/>
            <a:ext cx="2800800" cy="473724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52" name="Google Shape;52;p10"/>
          <p:cNvSpPr txBox="1">
            <a:spLocks noGrp="1"/>
          </p:cNvSpPr>
          <p:nvPr>
            <p:ph type="body" idx="2"/>
          </p:nvPr>
        </p:nvSpPr>
        <p:spPr>
          <a:xfrm>
            <a:off x="3612240" y="405360"/>
            <a:ext cx="2730240" cy="308772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53" name="Google Shape;53;p10"/>
          <p:cNvSpPr txBox="1">
            <a:spLocks noGrp="1"/>
          </p:cNvSpPr>
          <p:nvPr>
            <p:ph type="body" idx="3"/>
          </p:nvPr>
        </p:nvSpPr>
        <p:spPr>
          <a:xfrm>
            <a:off x="0" y="3493080"/>
            <a:ext cx="6342480" cy="164988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_6">
  <p:cSld name="CUSTOM_6">
    <p:bg>
      <p:bgPr>
        <a:solidFill>
          <a:schemeClr val="lt1"/>
        </a:solidFill>
        <a:effectLst/>
      </p:bgPr>
    </p:bg>
    <p:spTree>
      <p:nvGrpSpPr>
        <p:cNvPr id="1" name="Shape 54"/>
        <p:cNvGrpSpPr/>
        <p:nvPr/>
      </p:nvGrpSpPr>
      <p:grpSpPr>
        <a:xfrm>
          <a:off x="0" y="0"/>
          <a:ext cx="0" cy="0"/>
          <a:chOff x="0" y="0"/>
          <a:chExt cx="0" cy="0"/>
        </a:xfrm>
      </p:grpSpPr>
      <p:sp>
        <p:nvSpPr>
          <p:cNvPr id="55" name="Google Shape;55;p11"/>
          <p:cNvSpPr/>
          <p:nvPr/>
        </p:nvSpPr>
        <p:spPr>
          <a:xfrm rot="5400000">
            <a:off x="-2375640" y="2375640"/>
            <a:ext cx="515736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56" name="Google Shape;56;p11"/>
          <p:cNvSpPr txBox="1">
            <a:spLocks noGrp="1"/>
          </p:cNvSpPr>
          <p:nvPr>
            <p:ph type="title"/>
          </p:nvPr>
        </p:nvSpPr>
        <p:spPr>
          <a:xfrm>
            <a:off x="720000" y="444960"/>
            <a:ext cx="7703640" cy="572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7" name="Google Shape;57;p11"/>
          <p:cNvSpPr/>
          <p:nvPr/>
        </p:nvSpPr>
        <p:spPr>
          <a:xfrm>
            <a:off x="8439480" y="460404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_5">
  <p:cSld name="CUSTOM_5">
    <p:bg>
      <p:bgPr>
        <a:solidFill>
          <a:schemeClr val="lt1"/>
        </a:solidFill>
        <a:effectLst/>
      </p:bgPr>
    </p:bg>
    <p:spTree>
      <p:nvGrpSpPr>
        <p:cNvPr id="1" name="Shape 58"/>
        <p:cNvGrpSpPr/>
        <p:nvPr/>
      </p:nvGrpSpPr>
      <p:grpSpPr>
        <a:xfrm>
          <a:off x="0" y="0"/>
          <a:ext cx="0" cy="0"/>
          <a:chOff x="0" y="0"/>
          <a:chExt cx="0" cy="0"/>
        </a:xfrm>
      </p:grpSpPr>
      <p:sp>
        <p:nvSpPr>
          <p:cNvPr id="59" name="Google Shape;59;p12"/>
          <p:cNvSpPr txBox="1">
            <a:spLocks noGrp="1"/>
          </p:cNvSpPr>
          <p:nvPr>
            <p:ph type="title"/>
          </p:nvPr>
        </p:nvSpPr>
        <p:spPr>
          <a:xfrm>
            <a:off x="720000" y="444960"/>
            <a:ext cx="7703640" cy="572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60" name="Google Shape;60;p12"/>
          <p:cNvSpPr/>
          <p:nvPr/>
        </p:nvSpPr>
        <p:spPr>
          <a:xfrm rot="10800000">
            <a:off x="360" y="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61" name="Google Shape;61;p12"/>
          <p:cNvSpPr/>
          <p:nvPr/>
        </p:nvSpPr>
        <p:spPr>
          <a:xfrm>
            <a:off x="0" y="462132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_7">
  <p:cSld name="CUSTOM_7">
    <p:bg>
      <p:bgPr>
        <a:solidFill>
          <a:schemeClr val="lt1"/>
        </a:solidFill>
        <a:effectLst/>
      </p:bgPr>
    </p:bg>
    <p:spTree>
      <p:nvGrpSpPr>
        <p:cNvPr id="1" name="Shape 62"/>
        <p:cNvGrpSpPr/>
        <p:nvPr/>
      </p:nvGrpSpPr>
      <p:grpSpPr>
        <a:xfrm>
          <a:off x="0" y="0"/>
          <a:ext cx="0" cy="0"/>
          <a:chOff x="0" y="0"/>
          <a:chExt cx="0" cy="0"/>
        </a:xfrm>
      </p:grpSpPr>
      <p:sp>
        <p:nvSpPr>
          <p:cNvPr id="63" name="Google Shape;63;p13"/>
          <p:cNvSpPr txBox="1">
            <a:spLocks noGrp="1"/>
          </p:cNvSpPr>
          <p:nvPr>
            <p:ph type="title"/>
          </p:nvPr>
        </p:nvSpPr>
        <p:spPr>
          <a:xfrm>
            <a:off x="720000" y="444960"/>
            <a:ext cx="7703640" cy="572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64" name="Google Shape;64;p13"/>
          <p:cNvSpPr/>
          <p:nvPr/>
        </p:nvSpPr>
        <p:spPr>
          <a:xfrm>
            <a:off x="0" y="473760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65" name="Google Shape;65;p13"/>
          <p:cNvSpPr/>
          <p:nvPr/>
        </p:nvSpPr>
        <p:spPr>
          <a:xfrm>
            <a:off x="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_8">
  <p:cSld name="CUSTOM_8">
    <p:bg>
      <p:bgPr>
        <a:solidFill>
          <a:schemeClr val="accent1"/>
        </a:solidFill>
        <a:effectLst/>
      </p:bgPr>
    </p:bg>
    <p:spTree>
      <p:nvGrpSpPr>
        <p:cNvPr id="1" name="Shape 66"/>
        <p:cNvGrpSpPr/>
        <p:nvPr/>
      </p:nvGrpSpPr>
      <p:grpSpPr>
        <a:xfrm>
          <a:off x="0" y="0"/>
          <a:ext cx="0" cy="0"/>
          <a:chOff x="0" y="0"/>
          <a:chExt cx="0" cy="0"/>
        </a:xfrm>
      </p:grpSpPr>
      <p:sp>
        <p:nvSpPr>
          <p:cNvPr id="67" name="Google Shape;67;p14"/>
          <p:cNvSpPr txBox="1">
            <a:spLocks noGrp="1"/>
          </p:cNvSpPr>
          <p:nvPr>
            <p:ph type="title"/>
          </p:nvPr>
        </p:nvSpPr>
        <p:spPr>
          <a:xfrm>
            <a:off x="4471920" y="3339720"/>
            <a:ext cx="3492360" cy="76860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68" name="Google Shape;68;p14"/>
          <p:cNvSpPr txBox="1">
            <a:spLocks noGrp="1"/>
          </p:cNvSpPr>
          <p:nvPr>
            <p:ph type="title" idx="2"/>
          </p:nvPr>
        </p:nvSpPr>
        <p:spPr>
          <a:xfrm>
            <a:off x="4471920" y="635400"/>
            <a:ext cx="3492360" cy="76860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69" name="Google Shape;69;p14"/>
          <p:cNvSpPr txBox="1">
            <a:spLocks noGrp="1"/>
          </p:cNvSpPr>
          <p:nvPr>
            <p:ph type="title" idx="3"/>
          </p:nvPr>
        </p:nvSpPr>
        <p:spPr>
          <a:xfrm>
            <a:off x="4471920" y="1987560"/>
            <a:ext cx="3492360" cy="76860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0" name="Google Shape;70;p14"/>
          <p:cNvSpPr txBox="1">
            <a:spLocks noGrp="1"/>
          </p:cNvSpPr>
          <p:nvPr>
            <p:ph type="body" idx="1"/>
          </p:nvPr>
        </p:nvSpPr>
        <p:spPr>
          <a:xfrm>
            <a:off x="0" y="-16920"/>
            <a:ext cx="3064320" cy="475452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1" name="Google Shape;71;p14"/>
          <p:cNvSpPr/>
          <p:nvPr/>
        </p:nvSpPr>
        <p:spPr>
          <a:xfrm>
            <a:off x="0" y="473760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72" name="Google Shape;72;p14"/>
          <p:cNvSpPr/>
          <p:nvPr/>
        </p:nvSpPr>
        <p:spPr>
          <a:xfrm>
            <a:off x="843084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_ONLY_1">
  <p:cSld name="TITLE_ONLY_1">
    <p:bg>
      <p:bgPr>
        <a:solidFill>
          <a:schemeClr val="lt1"/>
        </a:solidFill>
        <a:effectLst/>
      </p:bgPr>
    </p:bg>
    <p:spTree>
      <p:nvGrpSpPr>
        <p:cNvPr id="1" name="Shape 73"/>
        <p:cNvGrpSpPr/>
        <p:nvPr/>
      </p:nvGrpSpPr>
      <p:grpSpPr>
        <a:xfrm>
          <a:off x="0" y="0"/>
          <a:ext cx="0" cy="0"/>
          <a:chOff x="0" y="0"/>
          <a:chExt cx="0" cy="0"/>
        </a:xfrm>
      </p:grpSpPr>
      <p:sp>
        <p:nvSpPr>
          <p:cNvPr id="74" name="Google Shape;74;p15"/>
          <p:cNvSpPr/>
          <p:nvPr/>
        </p:nvSpPr>
        <p:spPr>
          <a:xfrm rot="-5400000">
            <a:off x="6366240" y="2376000"/>
            <a:ext cx="515736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75" name="Google Shape;75;p15"/>
          <p:cNvSpPr txBox="1">
            <a:spLocks noGrp="1"/>
          </p:cNvSpPr>
          <p:nvPr>
            <p:ph type="title"/>
          </p:nvPr>
        </p:nvSpPr>
        <p:spPr>
          <a:xfrm>
            <a:off x="720000" y="444960"/>
            <a:ext cx="7703640" cy="572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6" name="Google Shape;76;p15"/>
          <p:cNvSpPr/>
          <p:nvPr/>
        </p:nvSpPr>
        <p:spPr>
          <a:xfrm>
            <a:off x="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_ONLY_1_1">
  <p:cSld name="TITLE_ONLY_1_1">
    <p:bg>
      <p:bgPr>
        <a:solidFill>
          <a:schemeClr val="lt1"/>
        </a:solidFill>
        <a:effectLst/>
      </p:bgPr>
    </p:bg>
    <p:spTree>
      <p:nvGrpSpPr>
        <p:cNvPr id="1" name="Shape 77"/>
        <p:cNvGrpSpPr/>
        <p:nvPr/>
      </p:nvGrpSpPr>
      <p:grpSpPr>
        <a:xfrm>
          <a:off x="0" y="0"/>
          <a:ext cx="0" cy="0"/>
          <a:chOff x="0" y="0"/>
          <a:chExt cx="0" cy="0"/>
        </a:xfrm>
      </p:grpSpPr>
      <p:sp>
        <p:nvSpPr>
          <p:cNvPr id="78" name="Google Shape;78;p16"/>
          <p:cNvSpPr/>
          <p:nvPr/>
        </p:nvSpPr>
        <p:spPr>
          <a:xfrm rot="5400000">
            <a:off x="-2375640" y="2375640"/>
            <a:ext cx="515736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79" name="Google Shape;79;p16"/>
          <p:cNvSpPr txBox="1">
            <a:spLocks noGrp="1"/>
          </p:cNvSpPr>
          <p:nvPr>
            <p:ph type="title"/>
          </p:nvPr>
        </p:nvSpPr>
        <p:spPr>
          <a:xfrm>
            <a:off x="720000" y="444960"/>
            <a:ext cx="7703640" cy="572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0" name="Google Shape;80;p16"/>
          <p:cNvSpPr/>
          <p:nvPr/>
        </p:nvSpPr>
        <p:spPr>
          <a:xfrm>
            <a:off x="843084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_9">
  <p:cSld name="CUSTOM_9">
    <p:bg>
      <p:bgPr>
        <a:solidFill>
          <a:schemeClr val="lt1"/>
        </a:solidFill>
        <a:effectLst/>
      </p:bgPr>
    </p:bg>
    <p:spTree>
      <p:nvGrpSpPr>
        <p:cNvPr id="1" name="Shape 81"/>
        <p:cNvGrpSpPr/>
        <p:nvPr/>
      </p:nvGrpSpPr>
      <p:grpSpPr>
        <a:xfrm>
          <a:off x="0" y="0"/>
          <a:ext cx="0" cy="0"/>
          <a:chOff x="0" y="0"/>
          <a:chExt cx="0" cy="0"/>
        </a:xfrm>
      </p:grpSpPr>
      <p:sp>
        <p:nvSpPr>
          <p:cNvPr id="82" name="Google Shape;82;p17"/>
          <p:cNvSpPr/>
          <p:nvPr/>
        </p:nvSpPr>
        <p:spPr>
          <a:xfrm rot="-5400000">
            <a:off x="6366240" y="2376000"/>
            <a:ext cx="515736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83" name="Google Shape;83;p17"/>
          <p:cNvSpPr/>
          <p:nvPr/>
        </p:nvSpPr>
        <p:spPr>
          <a:xfrm>
            <a:off x="0" y="460404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_9_1">
  <p:cSld name="CUSTOM_9_1">
    <p:bg>
      <p:bgPr>
        <a:solidFill>
          <a:schemeClr val="lt1"/>
        </a:solidFill>
        <a:effectLst/>
      </p:bgPr>
    </p:bg>
    <p:spTree>
      <p:nvGrpSpPr>
        <p:cNvPr id="1" name="Shape 84"/>
        <p:cNvGrpSpPr/>
        <p:nvPr/>
      </p:nvGrpSpPr>
      <p:grpSpPr>
        <a:xfrm>
          <a:off x="0" y="0"/>
          <a:ext cx="0" cy="0"/>
          <a:chOff x="0" y="0"/>
          <a:chExt cx="0" cy="0"/>
        </a:xfrm>
      </p:grpSpPr>
      <p:sp>
        <p:nvSpPr>
          <p:cNvPr id="85" name="Google Shape;85;p18"/>
          <p:cNvSpPr/>
          <p:nvPr/>
        </p:nvSpPr>
        <p:spPr>
          <a:xfrm>
            <a:off x="0" y="473760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86" name="Google Shape;86;p18"/>
          <p:cNvSpPr/>
          <p:nvPr/>
        </p:nvSpPr>
        <p:spPr>
          <a:xfrm>
            <a:off x="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_AND_BODY" type="tx">
  <p:cSld name="TITLE_AND_BODY">
    <p:bg>
      <p:bgPr>
        <a:solidFill>
          <a:schemeClr val="lt1"/>
        </a:solidFill>
        <a:effectLst/>
      </p:bgPr>
    </p:bg>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720000" y="444960"/>
            <a:ext cx="7703640" cy="572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9" name="Google Shape;89;p19"/>
          <p:cNvSpPr txBox="1">
            <a:spLocks noGrp="1"/>
          </p:cNvSpPr>
          <p:nvPr>
            <p:ph type="body" idx="1"/>
          </p:nvPr>
        </p:nvSpPr>
        <p:spPr>
          <a:xfrm>
            <a:off x="720000" y="1215720"/>
            <a:ext cx="7500960" cy="262152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90" name="Google Shape;90;p19"/>
          <p:cNvSpPr/>
          <p:nvPr/>
        </p:nvSpPr>
        <p:spPr>
          <a:xfrm>
            <a:off x="0" y="-1872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91" name="Google Shape;91;p19"/>
          <p:cNvSpPr/>
          <p:nvPr/>
        </p:nvSpPr>
        <p:spPr>
          <a:xfrm>
            <a:off x="8430840" y="462132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_AND_TWO_COLUMNS" type="twoObj">
  <p:cSld name="TWO_OBJECTS">
    <p:bg>
      <p:bgPr>
        <a:solidFill>
          <a:schemeClr val="lt1"/>
        </a:solidFill>
        <a:effectLst/>
      </p:bgPr>
    </p:bg>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3540600" y="444960"/>
            <a:ext cx="4889520" cy="572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94" name="Google Shape;94;p20"/>
          <p:cNvSpPr/>
          <p:nvPr/>
        </p:nvSpPr>
        <p:spPr>
          <a:xfrm>
            <a:off x="0" y="-1872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95" name="Google Shape;95;p20"/>
          <p:cNvSpPr txBox="1">
            <a:spLocks noGrp="1"/>
          </p:cNvSpPr>
          <p:nvPr>
            <p:ph type="body" idx="1"/>
          </p:nvPr>
        </p:nvSpPr>
        <p:spPr>
          <a:xfrm>
            <a:off x="0" y="387360"/>
            <a:ext cx="3064320" cy="475596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96" name="Google Shape;96;p20"/>
          <p:cNvSpPr/>
          <p:nvPr/>
        </p:nvSpPr>
        <p:spPr>
          <a:xfrm>
            <a:off x="3064680" y="462168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_ONLY" type="titleOnly">
  <p:cSld name="TITLE_ONLY">
    <p:bg>
      <p:bgPr>
        <a:solidFill>
          <a:schemeClr val="lt1"/>
        </a:solidFill>
        <a:effectLst/>
      </p:bgPr>
    </p:bg>
    <p:spTree>
      <p:nvGrpSpPr>
        <p:cNvPr id="1" name="Shape 97"/>
        <p:cNvGrpSpPr/>
        <p:nvPr/>
      </p:nvGrpSpPr>
      <p:grpSpPr>
        <a:xfrm>
          <a:off x="0" y="0"/>
          <a:ext cx="0" cy="0"/>
          <a:chOff x="0" y="0"/>
          <a:chExt cx="0" cy="0"/>
        </a:xfrm>
      </p:grpSpPr>
      <p:sp>
        <p:nvSpPr>
          <p:cNvPr id="98" name="Google Shape;98;p21"/>
          <p:cNvSpPr txBox="1">
            <a:spLocks noGrp="1"/>
          </p:cNvSpPr>
          <p:nvPr>
            <p:ph type="title"/>
          </p:nvPr>
        </p:nvSpPr>
        <p:spPr>
          <a:xfrm>
            <a:off x="720000" y="444960"/>
            <a:ext cx="7703640" cy="572400"/>
          </a:xfrm>
          <a:prstGeom prst="rect">
            <a:avLst/>
          </a:prstGeom>
          <a:no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99" name="Google Shape;99;p21"/>
          <p:cNvSpPr/>
          <p:nvPr/>
        </p:nvSpPr>
        <p:spPr>
          <a:xfrm>
            <a:off x="0" y="474660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100" name="Google Shape;100;p21"/>
          <p:cNvSpPr/>
          <p:nvPr/>
        </p:nvSpPr>
        <p:spPr>
          <a:xfrm>
            <a:off x="843084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_COLUMN_TEXT">
  <p:cSld name="ONE_COLUMN_TEXT">
    <p:bg>
      <p:bgPr>
        <a:solidFill>
          <a:schemeClr val="lt1"/>
        </a:solidFill>
        <a:effectLst/>
      </p:bgPr>
    </p:bg>
    <p:spTree>
      <p:nvGrpSpPr>
        <p:cNvPr id="1" name="Shape 101"/>
        <p:cNvGrpSpPr/>
        <p:nvPr/>
      </p:nvGrpSpPr>
      <p:grpSpPr>
        <a:xfrm>
          <a:off x="0" y="0"/>
          <a:ext cx="0" cy="0"/>
          <a:chOff x="0" y="0"/>
          <a:chExt cx="0" cy="0"/>
        </a:xfrm>
      </p:grpSpPr>
      <p:sp>
        <p:nvSpPr>
          <p:cNvPr id="102" name="Google Shape;102;p22"/>
          <p:cNvSpPr txBox="1">
            <a:spLocks noGrp="1"/>
          </p:cNvSpPr>
          <p:nvPr>
            <p:ph type="title"/>
          </p:nvPr>
        </p:nvSpPr>
        <p:spPr>
          <a:xfrm>
            <a:off x="3740400" y="878760"/>
            <a:ext cx="4496760" cy="102744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03" name="Google Shape;103;p22"/>
          <p:cNvSpPr txBox="1">
            <a:spLocks noGrp="1"/>
          </p:cNvSpPr>
          <p:nvPr>
            <p:ph type="body" idx="1"/>
          </p:nvPr>
        </p:nvSpPr>
        <p:spPr>
          <a:xfrm>
            <a:off x="0" y="0"/>
            <a:ext cx="3064320" cy="473724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104" name="Google Shape;104;p22"/>
          <p:cNvSpPr/>
          <p:nvPr/>
        </p:nvSpPr>
        <p:spPr>
          <a:xfrm>
            <a:off x="0" y="473760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105" name="Google Shape;105;p22"/>
          <p:cNvSpPr/>
          <p:nvPr/>
        </p:nvSpPr>
        <p:spPr>
          <a:xfrm>
            <a:off x="843084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_POINT">
  <p:cSld name="MAIN_POINT">
    <p:bg>
      <p:bgPr>
        <a:solidFill>
          <a:schemeClr val="lt1"/>
        </a:solidFill>
        <a:effectLst/>
      </p:bgPr>
    </p:bg>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2318040" y="1307160"/>
            <a:ext cx="4507920" cy="2529000"/>
          </a:xfrm>
          <a:prstGeom prst="rect">
            <a:avLst/>
          </a:prstGeom>
          <a:noFill/>
          <a:ln>
            <a:noFill/>
          </a:ln>
        </p:spPr>
        <p:txBody>
          <a:bodyPr spcFirstLastPara="1" wrap="square" lIns="91425" tIns="91425" rIns="91425" bIns="91425"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08" name="Google Shape;108;p23"/>
          <p:cNvSpPr/>
          <p:nvPr/>
        </p:nvSpPr>
        <p:spPr>
          <a:xfrm>
            <a:off x="0" y="-18720"/>
            <a:ext cx="914364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109" name="Google Shape;109;p23"/>
          <p:cNvSpPr/>
          <p:nvPr/>
        </p:nvSpPr>
        <p:spPr>
          <a:xfrm>
            <a:off x="8430840" y="462132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_TITLE_AND_DESCRIPTION">
  <p:cSld name="SECTION_TITLE_AND_DESCRIPTION">
    <p:bg>
      <p:bgPr>
        <a:solidFill>
          <a:schemeClr val="lt1"/>
        </a:solidFill>
        <a:effectLst/>
      </p:bgPr>
    </p:bg>
    <p:spTree>
      <p:nvGrpSpPr>
        <p:cNvPr id="1" name="Shape 110"/>
        <p:cNvGrpSpPr/>
        <p:nvPr/>
      </p:nvGrpSpPr>
      <p:grpSpPr>
        <a:xfrm>
          <a:off x="0" y="0"/>
          <a:ext cx="0" cy="0"/>
          <a:chOff x="0" y="0"/>
          <a:chExt cx="0" cy="0"/>
        </a:xfrm>
      </p:grpSpPr>
      <p:sp>
        <p:nvSpPr>
          <p:cNvPr id="111" name="Google Shape;111;p24"/>
          <p:cNvSpPr txBox="1">
            <a:spLocks noGrp="1"/>
          </p:cNvSpPr>
          <p:nvPr>
            <p:ph type="title"/>
          </p:nvPr>
        </p:nvSpPr>
        <p:spPr>
          <a:xfrm>
            <a:off x="2135520" y="1189080"/>
            <a:ext cx="4872600" cy="196416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12" name="Google Shape;112;p24"/>
          <p:cNvSpPr/>
          <p:nvPr/>
        </p:nvSpPr>
        <p:spPr>
          <a:xfrm rot="-5400000">
            <a:off x="6366240" y="2376000"/>
            <a:ext cx="5157360" cy="40572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
        <p:nvSpPr>
          <p:cNvPr id="113" name="Google Shape;113;p24"/>
          <p:cNvSpPr/>
          <p:nvPr/>
        </p:nvSpPr>
        <p:spPr>
          <a:xfrm>
            <a:off x="0" y="0"/>
            <a:ext cx="713160" cy="521640"/>
          </a:xfrm>
          <a:prstGeom prst="diamond">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b="0" i="0" u="none" strike="noStrike" cap="non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_ONLY">
  <p:cSld name="CAPTION_ONLY">
    <p:bg>
      <p:bgPr>
        <a:solidFill>
          <a:schemeClr val="lt1"/>
        </a:solidFill>
        <a:effectLst/>
      </p:bgPr>
    </p:bg>
    <p:spTree>
      <p:nvGrpSpPr>
        <p:cNvPr id="1" name="Shape 114"/>
        <p:cNvGrpSpPr/>
        <p:nvPr/>
      </p:nvGrpSpPr>
      <p:grpSpPr>
        <a:xfrm>
          <a:off x="0" y="0"/>
          <a:ext cx="0" cy="0"/>
          <a:chOff x="0" y="0"/>
          <a:chExt cx="0" cy="0"/>
        </a:xfrm>
      </p:grpSpPr>
      <p:sp>
        <p:nvSpPr>
          <p:cNvPr id="115" name="Google Shape;115;p25"/>
          <p:cNvSpPr txBox="1">
            <a:spLocks noGrp="1"/>
          </p:cNvSpPr>
          <p:nvPr>
            <p:ph type="body" idx="1"/>
          </p:nvPr>
        </p:nvSpPr>
        <p:spPr>
          <a:xfrm>
            <a:off x="0" y="0"/>
            <a:ext cx="9143640" cy="5143320"/>
          </a:xfrm>
          <a:prstGeom prst="rect">
            <a:avLst/>
          </a:prstGeom>
          <a:noFill/>
          <a:ln>
            <a:noFill/>
          </a:ln>
        </p:spPr>
        <p:txBody>
          <a:bodyPr spcFirstLastPara="1" wrap="square" lIns="90000" tIns="45000" rIns="90000" bIns="45000" anchor="t" anchorCtr="0">
            <a:normAutofit/>
          </a:bodyPr>
          <a:lstStyle>
            <a:lvl1pPr marL="457200" marR="0" lvl="0" indent="-228600" algn="l" rtl="0">
              <a:spcBef>
                <a:spcPts val="0"/>
              </a:spcBef>
              <a:spcAft>
                <a:spcPts val="0"/>
              </a:spcAft>
              <a:buSzPts val="1400"/>
              <a:buNone/>
              <a:defRPr sz="1800" b="0" i="0" u="none" strike="noStrike" cap="none"/>
            </a:lvl1pPr>
          </a:lstStyle>
          <a:p>
            <a:endParaRPr/>
          </a:p>
        </p:txBody>
      </p:sp>
      <p:sp>
        <p:nvSpPr>
          <p:cNvPr id="116" name="Google Shape;116;p25"/>
          <p:cNvSpPr txBox="1">
            <a:spLocks noGrp="1"/>
          </p:cNvSpPr>
          <p:nvPr>
            <p:ph type="title"/>
          </p:nvPr>
        </p:nvSpPr>
        <p:spPr>
          <a:xfrm>
            <a:off x="1948680" y="4014360"/>
            <a:ext cx="5245920" cy="441360"/>
          </a:xfrm>
          <a:prstGeom prst="rect">
            <a:avLst/>
          </a:prstGeom>
          <a:solidFill>
            <a:schemeClr val="accent2"/>
          </a:solidFill>
          <a:ln>
            <a:noFill/>
          </a:ln>
        </p:spPr>
        <p:txBody>
          <a:bodyPr spcFirstLastPara="1" wrap="square" lIns="91425" tIns="91425" rIns="91425" bIns="91425"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drive.google.com/file/d/1lVtaNIJh7UFgQ4DZCSnZYCuuy68N_alT/view"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www.linkedin.com/in/jeanteil-livingston?utm_source=share&amp;utm_campaign=share_via&amp;utm_content=profile&amp;utm_medium=ios_app" TargetMode="External"/><Relationship Id="rId5" Type="http://schemas.openxmlformats.org/officeDocument/2006/relationships/image" Target="../media/image23.png"/><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6"/>
          <p:cNvPicPr preferRelativeResize="0"/>
          <p:nvPr/>
        </p:nvPicPr>
        <p:blipFill rotWithShape="1">
          <a:blip r:embed="rId3">
            <a:alphaModFix/>
          </a:blip>
          <a:srcRect l="24235" t="2761" r="34000"/>
          <a:stretch/>
        </p:blipFill>
        <p:spPr>
          <a:xfrm>
            <a:off x="6079320" y="387360"/>
            <a:ext cx="3064320" cy="4755960"/>
          </a:xfrm>
          <a:prstGeom prst="rect">
            <a:avLst/>
          </a:prstGeom>
          <a:noFill/>
          <a:ln>
            <a:noFill/>
          </a:ln>
        </p:spPr>
      </p:pic>
      <p:sp>
        <p:nvSpPr>
          <p:cNvPr id="122" name="Google Shape;122;p26"/>
          <p:cNvSpPr txBox="1">
            <a:spLocks noGrp="1"/>
          </p:cNvSpPr>
          <p:nvPr>
            <p:ph type="title"/>
          </p:nvPr>
        </p:nvSpPr>
        <p:spPr>
          <a:xfrm>
            <a:off x="714250" y="721375"/>
            <a:ext cx="4924200" cy="1110600"/>
          </a:xfrm>
          <a:prstGeom prst="rect">
            <a:avLst/>
          </a:prstGeom>
          <a:noFill/>
          <a:ln>
            <a:noFill/>
          </a:ln>
        </p:spPr>
        <p:txBody>
          <a:bodyPr spcFirstLastPara="1" wrap="square" lIns="91425" tIns="91425" rIns="91425" bIns="91425" anchor="b" anchorCtr="0">
            <a:normAutofit fontScale="90000"/>
          </a:bodyPr>
          <a:lstStyle/>
          <a:p>
            <a:pPr marL="0" lvl="0" indent="0" algn="l" rtl="0">
              <a:lnSpc>
                <a:spcPct val="100000"/>
              </a:lnSpc>
              <a:spcBef>
                <a:spcPts val="0"/>
              </a:spcBef>
              <a:spcAft>
                <a:spcPts val="0"/>
              </a:spcAft>
              <a:buClr>
                <a:schemeClr val="dk1"/>
              </a:buClr>
              <a:buSzPct val="98591"/>
              <a:buFont typeface="Aboreto"/>
              <a:buNone/>
            </a:pPr>
            <a:r>
              <a:rPr lang="en-US" sz="3550" b="1" u="none" strike="noStrike">
                <a:solidFill>
                  <a:schemeClr val="dk1"/>
                </a:solidFill>
                <a:latin typeface="Roboto"/>
                <a:ea typeface="Roboto"/>
                <a:cs typeface="Roboto"/>
                <a:sym typeface="Roboto"/>
              </a:rPr>
              <a:t>Small Team Big Impact:</a:t>
            </a:r>
            <a:endParaRPr sz="3550" b="1" u="none" strike="noStrike">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ct val="100000"/>
              <a:buFont typeface="Aboreto"/>
              <a:buNone/>
            </a:pPr>
            <a:endParaRPr sz="3500" b="1">
              <a:solidFill>
                <a:schemeClr val="dk1"/>
              </a:solidFill>
              <a:latin typeface="Roboto"/>
              <a:ea typeface="Roboto"/>
              <a:cs typeface="Roboto"/>
              <a:sym typeface="Roboto"/>
            </a:endParaRPr>
          </a:p>
        </p:txBody>
      </p:sp>
      <p:sp>
        <p:nvSpPr>
          <p:cNvPr id="123" name="Google Shape;123;p26"/>
          <p:cNvSpPr txBox="1">
            <a:spLocks noGrp="1"/>
          </p:cNvSpPr>
          <p:nvPr>
            <p:ph type="subTitle" idx="1"/>
          </p:nvPr>
        </p:nvSpPr>
        <p:spPr>
          <a:xfrm>
            <a:off x="714240" y="3086280"/>
            <a:ext cx="4752720" cy="552240"/>
          </a:xfrm>
          <a:prstGeom prst="rect">
            <a:avLst/>
          </a:prstGeom>
          <a:solidFill>
            <a:schemeClr val="accent1"/>
          </a:solidFill>
          <a:ln>
            <a:noFill/>
          </a:ln>
        </p:spPr>
        <p:txBody>
          <a:bodyPr spcFirstLastPara="1" wrap="square" lIns="91425" tIns="91425" rIns="91425" bIns="91425" anchor="t" anchorCtr="0">
            <a:normAutofit/>
          </a:bodyPr>
          <a:lstStyle/>
          <a:p>
            <a:pPr marL="0" marR="0" lvl="0" indent="0" algn="l" rtl="0">
              <a:lnSpc>
                <a:spcPct val="120000"/>
              </a:lnSpc>
              <a:spcBef>
                <a:spcPts val="0"/>
              </a:spcBef>
              <a:spcAft>
                <a:spcPts val="0"/>
              </a:spcAft>
              <a:buClr>
                <a:schemeClr val="accent1"/>
              </a:buClr>
              <a:buSzPts val="1600"/>
              <a:buFont typeface="Calibri"/>
              <a:buNone/>
            </a:pPr>
            <a:r>
              <a:rPr lang="en-US" sz="1600" b="0" i="0" u="none" strike="noStrike" cap="none">
                <a:solidFill>
                  <a:schemeClr val="accent1"/>
                </a:solidFill>
                <a:latin typeface="Calibri"/>
                <a:ea typeface="Calibri"/>
                <a:cs typeface="Calibri"/>
                <a:sym typeface="Calibri"/>
              </a:rPr>
              <a:t>Small Team, Big Impact: The 4 Ts of Thriving as a PIO</a:t>
            </a:r>
            <a:endParaRPr sz="1600" b="0" i="0" u="none" strike="noStrike" cap="none">
              <a:solidFill>
                <a:srgbClr val="000000"/>
              </a:solidFill>
              <a:latin typeface="Noto Sans Symbols"/>
              <a:ea typeface="Noto Sans Symbols"/>
              <a:cs typeface="Noto Sans Symbols"/>
              <a:sym typeface="Noto Sans Symbols"/>
            </a:endParaRPr>
          </a:p>
        </p:txBody>
      </p:sp>
      <p:sp>
        <p:nvSpPr>
          <p:cNvPr id="124" name="Google Shape;124;p26"/>
          <p:cNvSpPr txBox="1"/>
          <p:nvPr/>
        </p:nvSpPr>
        <p:spPr>
          <a:xfrm>
            <a:off x="884500" y="1555200"/>
            <a:ext cx="4582500" cy="90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26"/>
          <p:cNvSpPr txBox="1"/>
          <p:nvPr/>
        </p:nvSpPr>
        <p:spPr>
          <a:xfrm>
            <a:off x="773650" y="1555200"/>
            <a:ext cx="4864800" cy="12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600"/>
              <a:t>How to Stay Productive, Responsive, and Effective in Public Outreach</a:t>
            </a:r>
            <a:endParaRPr sz="2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7" title="Instagram Social Media Post (Instagram Post) (1).png"/>
          <p:cNvPicPr preferRelativeResize="0"/>
          <p:nvPr/>
        </p:nvPicPr>
        <p:blipFill>
          <a:blip r:embed="rId3">
            <a:alphaModFix/>
          </a:blip>
          <a:stretch>
            <a:fillRect/>
          </a:stretch>
        </p:blipFill>
        <p:spPr>
          <a:xfrm>
            <a:off x="2177300" y="62875"/>
            <a:ext cx="4114800" cy="5143500"/>
          </a:xfrm>
          <a:prstGeom prst="rect">
            <a:avLst/>
          </a:prstGeom>
          <a:noFill/>
          <a:ln>
            <a:noFill/>
          </a:ln>
        </p:spPr>
      </p:pic>
      <p:sp>
        <p:nvSpPr>
          <p:cNvPr id="131" name="Google Shape;131;p27"/>
          <p:cNvSpPr txBox="1"/>
          <p:nvPr/>
        </p:nvSpPr>
        <p:spPr>
          <a:xfrm>
            <a:off x="10416950" y="1203075"/>
            <a:ext cx="7243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1171475" y="532375"/>
            <a:ext cx="5397300" cy="1047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Clr>
                <a:schemeClr val="dk1"/>
              </a:buClr>
              <a:buSzPts val="6000"/>
              <a:buFont typeface="Calibri"/>
              <a:buNone/>
            </a:pPr>
            <a:r>
              <a:rPr lang="en-US" sz="3200">
                <a:solidFill>
                  <a:schemeClr val="dk1"/>
                </a:solidFill>
                <a:latin typeface="Roboto"/>
                <a:ea typeface="Roboto"/>
                <a:cs typeface="Roboto"/>
                <a:sym typeface="Roboto"/>
              </a:rPr>
              <a:t>4 T’s Framework</a:t>
            </a:r>
            <a:endParaRPr sz="3200" u="none" strike="noStrike">
              <a:solidFill>
                <a:schemeClr val="dk1"/>
              </a:solidFill>
              <a:latin typeface="Roboto"/>
              <a:ea typeface="Roboto"/>
              <a:cs typeface="Roboto"/>
              <a:sym typeface="Roboto"/>
            </a:endParaRPr>
          </a:p>
        </p:txBody>
      </p:sp>
      <p:pic>
        <p:nvPicPr>
          <p:cNvPr id="137" name="Google Shape;137;p28" title="Website graphic (5).png"/>
          <p:cNvPicPr preferRelativeResize="0"/>
          <p:nvPr/>
        </p:nvPicPr>
        <p:blipFill>
          <a:blip r:embed="rId3">
            <a:alphaModFix/>
          </a:blip>
          <a:stretch>
            <a:fillRect/>
          </a:stretch>
        </p:blipFill>
        <p:spPr>
          <a:xfrm>
            <a:off x="3085250" y="1406300"/>
            <a:ext cx="3257150" cy="3257150"/>
          </a:xfrm>
          <a:prstGeom prst="rect">
            <a:avLst/>
          </a:prstGeom>
          <a:noFill/>
          <a:ln>
            <a:noFill/>
          </a:ln>
        </p:spPr>
      </p:pic>
      <p:sp>
        <p:nvSpPr>
          <p:cNvPr id="138" name="Google Shape;138;p28"/>
          <p:cNvSpPr txBox="1"/>
          <p:nvPr/>
        </p:nvSpPr>
        <p:spPr>
          <a:xfrm>
            <a:off x="3197975" y="1819300"/>
            <a:ext cx="1466100" cy="55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chemeClr val="dk1"/>
                </a:solidFill>
              </a:rPr>
              <a:t>Tenacity</a:t>
            </a:r>
            <a:endParaRPr sz="2400"/>
          </a:p>
        </p:txBody>
      </p:sp>
      <p:sp>
        <p:nvSpPr>
          <p:cNvPr id="139" name="Google Shape;139;p28"/>
          <p:cNvSpPr txBox="1"/>
          <p:nvPr/>
        </p:nvSpPr>
        <p:spPr>
          <a:xfrm>
            <a:off x="4885100" y="1819300"/>
            <a:ext cx="1232400" cy="55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chemeClr val="dk1"/>
                </a:solidFill>
              </a:rPr>
              <a:t>Trust</a:t>
            </a:r>
            <a:endParaRPr sz="2400"/>
          </a:p>
        </p:txBody>
      </p:sp>
      <p:sp>
        <p:nvSpPr>
          <p:cNvPr id="140" name="Google Shape;140;p28"/>
          <p:cNvSpPr txBox="1"/>
          <p:nvPr/>
        </p:nvSpPr>
        <p:spPr>
          <a:xfrm>
            <a:off x="3299048" y="3545150"/>
            <a:ext cx="1232400" cy="55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chemeClr val="dk1"/>
                </a:solidFill>
              </a:rPr>
              <a:t>Tools</a:t>
            </a:r>
            <a:endParaRPr sz="2400"/>
          </a:p>
        </p:txBody>
      </p:sp>
      <p:sp>
        <p:nvSpPr>
          <p:cNvPr id="141" name="Google Shape;141;p28"/>
          <p:cNvSpPr txBox="1"/>
          <p:nvPr/>
        </p:nvSpPr>
        <p:spPr>
          <a:xfrm>
            <a:off x="4823575" y="3545150"/>
            <a:ext cx="1364400" cy="55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chemeClr val="dk1"/>
                </a:solidFill>
              </a:rPr>
              <a:t>Traction</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 calcmode="lin" valueType="num">
                                      <p:cBhvr additive="base">
                                        <p:cTn id="7" dur="1000"/>
                                        <p:tgtEl>
                                          <p:spTgt spid="138"/>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 calcmode="lin" valueType="num">
                                      <p:cBhvr additive="base">
                                        <p:cTn id="12" dur="1000"/>
                                        <p:tgtEl>
                                          <p:spTgt spid="139"/>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40"/>
                                        </p:tgtEl>
                                        <p:attrNameLst>
                                          <p:attrName>style.visibility</p:attrName>
                                        </p:attrNameLst>
                                      </p:cBhvr>
                                      <p:to>
                                        <p:strVal val="visible"/>
                                      </p:to>
                                    </p:set>
                                    <p:anim calcmode="lin" valueType="num">
                                      <p:cBhvr additive="base">
                                        <p:cTn id="17" dur="1000"/>
                                        <p:tgtEl>
                                          <p:spTgt spid="140"/>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141"/>
                                        </p:tgtEl>
                                        <p:attrNameLst>
                                          <p:attrName>style.visibility</p:attrName>
                                        </p:attrNameLst>
                                      </p:cBhvr>
                                      <p:to>
                                        <p:strVal val="visible"/>
                                      </p:to>
                                    </p:set>
                                    <p:anim calcmode="lin" valueType="num">
                                      <p:cBhvr additive="base">
                                        <p:cTn id="22" dur="1000"/>
                                        <p:tgtEl>
                                          <p:spTgt spid="14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9"/>
          <p:cNvSpPr txBox="1">
            <a:spLocks noGrp="1"/>
          </p:cNvSpPr>
          <p:nvPr>
            <p:ph type="title"/>
          </p:nvPr>
        </p:nvSpPr>
        <p:spPr>
          <a:xfrm>
            <a:off x="3583625" y="880530"/>
            <a:ext cx="4984800" cy="15465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Clr>
                <a:schemeClr val="dk1"/>
              </a:buClr>
              <a:buSzPts val="3000"/>
              <a:buFont typeface="Aboreto"/>
              <a:buNone/>
            </a:pPr>
            <a:r>
              <a:rPr lang="en-US" sz="3200" b="1" u="none" strike="noStrike">
                <a:solidFill>
                  <a:schemeClr val="dk1"/>
                </a:solidFill>
                <a:latin typeface="Roboto"/>
                <a:ea typeface="Roboto"/>
                <a:cs typeface="Roboto"/>
                <a:sym typeface="Roboto"/>
              </a:rPr>
              <a:t>Tenacity</a:t>
            </a:r>
            <a:endParaRPr sz="3200" b="1">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3000"/>
              <a:buFont typeface="Aboreto"/>
              <a:buNone/>
            </a:pPr>
            <a:endParaRPr sz="3000" u="none" strike="noStrike">
              <a:solidFill>
                <a:schemeClr val="dk1"/>
              </a:solidFill>
              <a:latin typeface="Roboto"/>
              <a:ea typeface="Roboto"/>
              <a:cs typeface="Roboto"/>
              <a:sym typeface="Roboto"/>
            </a:endParaRPr>
          </a:p>
        </p:txBody>
      </p:sp>
      <p:pic>
        <p:nvPicPr>
          <p:cNvPr id="147" name="Google Shape;147;p29" title="Imposter2.jpg"/>
          <p:cNvPicPr preferRelativeResize="0"/>
          <p:nvPr/>
        </p:nvPicPr>
        <p:blipFill rotWithShape="1">
          <a:blip r:embed="rId3">
            <a:alphaModFix/>
          </a:blip>
          <a:srcRect l="28424" r="28429"/>
          <a:stretch/>
        </p:blipFill>
        <p:spPr>
          <a:xfrm>
            <a:off x="0" y="0"/>
            <a:ext cx="3064321" cy="4737239"/>
          </a:xfrm>
          <a:prstGeom prst="rect">
            <a:avLst/>
          </a:prstGeom>
          <a:noFill/>
          <a:ln>
            <a:noFill/>
          </a:ln>
        </p:spPr>
      </p:pic>
      <p:sp>
        <p:nvSpPr>
          <p:cNvPr id="148" name="Google Shape;148;p29"/>
          <p:cNvSpPr txBox="1"/>
          <p:nvPr/>
        </p:nvSpPr>
        <p:spPr>
          <a:xfrm>
            <a:off x="3064325" y="2360975"/>
            <a:ext cx="6171600" cy="71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3000"/>
              <a:buFont typeface="Aboreto"/>
              <a:buNone/>
            </a:pPr>
            <a:r>
              <a:rPr lang="en-US" sz="2400" b="1">
                <a:solidFill>
                  <a:schemeClr val="dk1"/>
                </a:solidFill>
              </a:rPr>
              <a:t>“Showing up, even when you feel like a imposter.”</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0"/>
          <p:cNvSpPr txBox="1">
            <a:spLocks noGrp="1"/>
          </p:cNvSpPr>
          <p:nvPr>
            <p:ph type="title"/>
          </p:nvPr>
        </p:nvSpPr>
        <p:spPr>
          <a:xfrm>
            <a:off x="1771549" y="923750"/>
            <a:ext cx="5214600" cy="10569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Clr>
                <a:schemeClr val="dk1"/>
              </a:buClr>
              <a:buSzPts val="3000"/>
              <a:buFont typeface="Aboreto"/>
              <a:buNone/>
            </a:pPr>
            <a:r>
              <a:rPr lang="en-US" sz="3200" b="1">
                <a:solidFill>
                  <a:schemeClr val="dk1"/>
                </a:solidFill>
                <a:latin typeface="Roboto"/>
                <a:ea typeface="Roboto"/>
                <a:cs typeface="Roboto"/>
                <a:sym typeface="Roboto"/>
              </a:rPr>
              <a:t>Confidence = Productivity</a:t>
            </a:r>
            <a:endParaRPr sz="3200" u="none" strike="noStrike">
              <a:solidFill>
                <a:schemeClr val="dk1"/>
              </a:solidFill>
              <a:latin typeface="Roboto"/>
              <a:ea typeface="Roboto"/>
              <a:cs typeface="Roboto"/>
              <a:sym typeface="Roboto"/>
            </a:endParaRPr>
          </a:p>
        </p:txBody>
      </p:sp>
      <p:sp>
        <p:nvSpPr>
          <p:cNvPr id="154" name="Google Shape;154;p30"/>
          <p:cNvSpPr txBox="1">
            <a:spLocks noGrp="1"/>
          </p:cNvSpPr>
          <p:nvPr>
            <p:ph type="subTitle" idx="1"/>
          </p:nvPr>
        </p:nvSpPr>
        <p:spPr>
          <a:xfrm>
            <a:off x="1017002" y="2133725"/>
            <a:ext cx="6666000" cy="1293000"/>
          </a:xfrm>
          <a:prstGeom prst="rect">
            <a:avLst/>
          </a:prstGeom>
          <a:noFill/>
          <a:ln>
            <a:noFill/>
          </a:ln>
        </p:spPr>
        <p:txBody>
          <a:bodyPr spcFirstLastPara="1" wrap="square" lIns="91425" tIns="91425" rIns="91425" bIns="91425" anchor="t" anchorCtr="0">
            <a:spAutoFit/>
          </a:bodyPr>
          <a:lstStyle/>
          <a:p>
            <a:pPr marL="457200" marR="0" lvl="0" indent="-381000" algn="l" rtl="0">
              <a:spcBef>
                <a:spcPts val="0"/>
              </a:spcBef>
              <a:spcAft>
                <a:spcPts val="0"/>
              </a:spcAft>
              <a:buClr>
                <a:schemeClr val="dk1"/>
              </a:buClr>
              <a:buSzPts val="2400"/>
              <a:buChar char="●"/>
            </a:pPr>
            <a:r>
              <a:rPr lang="en-US" sz="2400">
                <a:solidFill>
                  <a:schemeClr val="dk1"/>
                </a:solidFill>
              </a:rPr>
              <a:t>Without confidence, productivity suffers.</a:t>
            </a:r>
            <a:endParaRPr sz="2400">
              <a:solidFill>
                <a:schemeClr val="dk1"/>
              </a:solidFill>
            </a:endParaRPr>
          </a:p>
          <a:p>
            <a:pPr marL="457200" marR="0" lvl="0" indent="-381000" algn="l" rtl="0">
              <a:spcBef>
                <a:spcPts val="0"/>
              </a:spcBef>
              <a:spcAft>
                <a:spcPts val="0"/>
              </a:spcAft>
              <a:buClr>
                <a:schemeClr val="dk1"/>
              </a:buClr>
              <a:buSzPts val="2400"/>
              <a:buChar char="●"/>
            </a:pPr>
            <a:r>
              <a:rPr lang="en-US" sz="2400">
                <a:solidFill>
                  <a:schemeClr val="dk1"/>
                </a:solidFill>
              </a:rPr>
              <a:t>With confidence, you move forward. </a:t>
            </a:r>
            <a:endParaRPr sz="2400">
              <a:solidFill>
                <a:schemeClr val="dk1"/>
              </a:solidFill>
            </a:endParaRPr>
          </a:p>
          <a:p>
            <a:pPr marL="0" marR="0" lvl="0" indent="0" algn="l" rtl="0">
              <a:spcBef>
                <a:spcPts val="0"/>
              </a:spcBef>
              <a:spcAft>
                <a:spcPts val="0"/>
              </a:spcAft>
              <a:buNone/>
            </a:pPr>
            <a:endParaRPr sz="2400">
              <a:solidFill>
                <a:schemeClr val="dk1"/>
              </a:solidFill>
            </a:endParaRPr>
          </a:p>
        </p:txBody>
      </p:sp>
      <p:sp>
        <p:nvSpPr>
          <p:cNvPr id="155" name="Google Shape;155;p30"/>
          <p:cNvSpPr txBox="1"/>
          <p:nvPr/>
        </p:nvSpPr>
        <p:spPr>
          <a:xfrm>
            <a:off x="1771550" y="3001425"/>
            <a:ext cx="3632700" cy="680400"/>
          </a:xfrm>
          <a:prstGeom prst="rect">
            <a:avLst/>
          </a:prstGeom>
          <a:noFill/>
          <a:ln>
            <a:noFill/>
          </a:ln>
        </p:spPr>
        <p:txBody>
          <a:bodyPr spcFirstLastPara="1" wrap="square" lIns="91425" tIns="91425" rIns="91425" bIns="91425" anchor="t" anchorCtr="0">
            <a:noAutofit/>
          </a:bodyPr>
          <a:lstStyle/>
          <a:p>
            <a:pPr marL="914400" lvl="1" indent="-381000" algn="l" rtl="0">
              <a:spcBef>
                <a:spcPts val="0"/>
              </a:spcBef>
              <a:spcAft>
                <a:spcPts val="0"/>
              </a:spcAft>
              <a:buClr>
                <a:schemeClr val="dk1"/>
              </a:buClr>
              <a:buSzPts val="2400"/>
              <a:buChar char="✓"/>
            </a:pPr>
            <a:r>
              <a:rPr lang="en-US" sz="2400">
                <a:solidFill>
                  <a:schemeClr val="dk1"/>
                </a:solidFill>
              </a:rPr>
              <a:t>You take initiative.</a:t>
            </a:r>
            <a:endParaRPr sz="2400">
              <a:solidFill>
                <a:schemeClr val="dk1"/>
              </a:solidFill>
            </a:endParaRPr>
          </a:p>
          <a:p>
            <a:pPr marL="914400" lvl="0" indent="0" algn="l" rtl="0">
              <a:spcBef>
                <a:spcPts val="0"/>
              </a:spcBef>
              <a:spcAft>
                <a:spcPts val="0"/>
              </a:spcAft>
              <a:buNone/>
            </a:pPr>
            <a:endParaRPr/>
          </a:p>
        </p:txBody>
      </p:sp>
      <p:sp>
        <p:nvSpPr>
          <p:cNvPr id="156" name="Google Shape;156;p30"/>
          <p:cNvSpPr txBox="1"/>
          <p:nvPr/>
        </p:nvSpPr>
        <p:spPr>
          <a:xfrm>
            <a:off x="1746553" y="3499296"/>
            <a:ext cx="3048000" cy="769500"/>
          </a:xfrm>
          <a:prstGeom prst="rect">
            <a:avLst/>
          </a:prstGeom>
          <a:noFill/>
          <a:ln>
            <a:noFill/>
          </a:ln>
        </p:spPr>
        <p:txBody>
          <a:bodyPr spcFirstLastPara="1" wrap="square" lIns="91425" tIns="91425" rIns="91425" bIns="91425" anchor="t" anchorCtr="0">
            <a:spAutoFit/>
          </a:bodyPr>
          <a:lstStyle/>
          <a:p>
            <a:pPr marL="914400" lvl="1" indent="-381000" algn="l" rtl="0">
              <a:spcBef>
                <a:spcPts val="0"/>
              </a:spcBef>
              <a:spcAft>
                <a:spcPts val="0"/>
              </a:spcAft>
              <a:buClr>
                <a:schemeClr val="dk1"/>
              </a:buClr>
              <a:buSzPts val="2400"/>
              <a:buChar char="✓"/>
            </a:pPr>
            <a:r>
              <a:rPr lang="en-US" sz="2400">
                <a:solidFill>
                  <a:schemeClr val="dk1"/>
                </a:solidFill>
              </a:rPr>
              <a:t>You focus.</a:t>
            </a:r>
            <a:endParaRPr sz="2400">
              <a:solidFill>
                <a:schemeClr val="dk1"/>
              </a:solidFill>
            </a:endParaRPr>
          </a:p>
          <a:p>
            <a:pPr marL="914400" lvl="0" indent="0" algn="l" rtl="0">
              <a:spcBef>
                <a:spcPts val="0"/>
              </a:spcBef>
              <a:spcAft>
                <a:spcPts val="0"/>
              </a:spcAft>
              <a:buNone/>
            </a:pPr>
            <a:endParaRPr/>
          </a:p>
        </p:txBody>
      </p:sp>
      <p:sp>
        <p:nvSpPr>
          <p:cNvPr id="157" name="Google Shape;157;p30"/>
          <p:cNvSpPr txBox="1"/>
          <p:nvPr/>
        </p:nvSpPr>
        <p:spPr>
          <a:xfrm>
            <a:off x="1749775" y="4015225"/>
            <a:ext cx="5367000" cy="680400"/>
          </a:xfrm>
          <a:prstGeom prst="rect">
            <a:avLst/>
          </a:prstGeom>
          <a:noFill/>
          <a:ln>
            <a:noFill/>
          </a:ln>
        </p:spPr>
        <p:txBody>
          <a:bodyPr spcFirstLastPara="1" wrap="square" lIns="91425" tIns="91425" rIns="91425" bIns="91425" anchor="t" anchorCtr="0">
            <a:noAutofit/>
          </a:bodyPr>
          <a:lstStyle/>
          <a:p>
            <a:pPr marL="914400" lvl="1" indent="-381000" algn="l" rtl="0">
              <a:spcBef>
                <a:spcPts val="0"/>
              </a:spcBef>
              <a:spcAft>
                <a:spcPts val="0"/>
              </a:spcAft>
              <a:buClr>
                <a:schemeClr val="dk1"/>
              </a:buClr>
              <a:buSzPts val="2400"/>
              <a:buChar char="✓"/>
            </a:pPr>
            <a:r>
              <a:rPr lang="en-US" sz="2400">
                <a:solidFill>
                  <a:schemeClr val="dk1"/>
                </a:solidFill>
              </a:rPr>
              <a:t>You make better decisions.</a:t>
            </a:r>
            <a:endParaRPr sz="2400">
              <a:solidFill>
                <a:schemeClr val="dk1"/>
              </a:solidFill>
            </a:endParaRPr>
          </a:p>
          <a:p>
            <a:pPr marL="91440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additive="base">
                                        <p:cTn id="7" dur="1000"/>
                                        <p:tgtEl>
                                          <p:spTgt spid="155"/>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56"/>
                                        </p:tgtEl>
                                        <p:attrNameLst>
                                          <p:attrName>style.visibility</p:attrName>
                                        </p:attrNameLst>
                                      </p:cBhvr>
                                      <p:to>
                                        <p:strVal val="visible"/>
                                      </p:to>
                                    </p:set>
                                    <p:anim calcmode="lin" valueType="num">
                                      <p:cBhvr additive="base">
                                        <p:cTn id="12" dur="1000"/>
                                        <p:tgtEl>
                                          <p:spTgt spid="156"/>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57"/>
                                        </p:tgtEl>
                                        <p:attrNameLst>
                                          <p:attrName>style.visibility</p:attrName>
                                        </p:attrNameLst>
                                      </p:cBhvr>
                                      <p:to>
                                        <p:strVal val="visible"/>
                                      </p:to>
                                    </p:set>
                                    <p:anim calcmode="lin" valueType="num">
                                      <p:cBhvr additive="base">
                                        <p:cTn id="17" dur="1000"/>
                                        <p:tgtEl>
                                          <p:spTgt spid="15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1390350" y="1288448"/>
            <a:ext cx="6363300" cy="20778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Clr>
                <a:schemeClr val="dk1"/>
              </a:buClr>
              <a:buSzPts val="3000"/>
              <a:buFont typeface="Aboreto"/>
              <a:buNone/>
            </a:pPr>
            <a:r>
              <a:rPr lang="en-US" sz="3200" b="1">
                <a:solidFill>
                  <a:schemeClr val="dk1"/>
                </a:solidFill>
                <a:latin typeface="Roboto"/>
                <a:ea typeface="Roboto"/>
                <a:cs typeface="Roboto"/>
                <a:sym typeface="Roboto"/>
              </a:rPr>
              <a:t>“Your skills. Your education. Your experience. Remember why you’re here.”</a:t>
            </a:r>
            <a:endParaRPr sz="3200" b="1" u="none" strike="noStrike">
              <a:solidFill>
                <a:schemeClr val="dk1"/>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2"/>
          <p:cNvSpPr txBox="1">
            <a:spLocks noGrp="1"/>
          </p:cNvSpPr>
          <p:nvPr>
            <p:ph type="title"/>
          </p:nvPr>
        </p:nvSpPr>
        <p:spPr>
          <a:xfrm>
            <a:off x="102500" y="1353052"/>
            <a:ext cx="4381200" cy="2639100"/>
          </a:xfrm>
          <a:prstGeom prst="rect">
            <a:avLst/>
          </a:prstGeom>
          <a:noFill/>
          <a:ln>
            <a:noFill/>
          </a:ln>
        </p:spPr>
        <p:txBody>
          <a:bodyPr spcFirstLastPara="1" wrap="square" lIns="91425" tIns="91425" rIns="91425" bIns="91425" anchor="t" anchorCtr="0">
            <a:noAutofit/>
          </a:bodyPr>
          <a:lstStyle/>
          <a:p>
            <a:pPr marL="457200" lvl="0" indent="-381000" algn="l" rtl="0">
              <a:lnSpc>
                <a:spcPct val="100000"/>
              </a:lnSpc>
              <a:spcBef>
                <a:spcPts val="0"/>
              </a:spcBef>
              <a:spcAft>
                <a:spcPts val="0"/>
              </a:spcAft>
              <a:buClr>
                <a:schemeClr val="dk1"/>
              </a:buClr>
              <a:buSzPts val="2400"/>
              <a:buChar char="●"/>
            </a:pPr>
            <a:r>
              <a:rPr lang="en-US" sz="2400">
                <a:solidFill>
                  <a:schemeClr val="dk1"/>
                </a:solidFill>
              </a:rPr>
              <a:t>At the end of the day, write 3 - 5 things on a card to accomplish the next day.</a:t>
            </a:r>
            <a:endParaRPr sz="2400">
              <a:solidFill>
                <a:schemeClr val="dk1"/>
              </a:solidFill>
            </a:endParaRPr>
          </a:p>
          <a:p>
            <a:pPr marL="457200" lvl="0" indent="0" algn="l" rtl="0">
              <a:lnSpc>
                <a:spcPct val="100000"/>
              </a:lnSpc>
              <a:spcBef>
                <a:spcPts val="0"/>
              </a:spcBef>
              <a:spcAft>
                <a:spcPts val="0"/>
              </a:spcAft>
              <a:buNone/>
            </a:pPr>
            <a:endParaRPr sz="900">
              <a:solidFill>
                <a:schemeClr val="dk1"/>
              </a:solidFill>
            </a:endParaRPr>
          </a:p>
          <a:p>
            <a:pPr marL="457200" lvl="0" indent="-381000" algn="l" rtl="0">
              <a:lnSpc>
                <a:spcPct val="100000"/>
              </a:lnSpc>
              <a:spcBef>
                <a:spcPts val="0"/>
              </a:spcBef>
              <a:spcAft>
                <a:spcPts val="0"/>
              </a:spcAft>
              <a:buClr>
                <a:schemeClr val="dk1"/>
              </a:buClr>
              <a:buSzPts val="2400"/>
              <a:buChar char="●"/>
            </a:pPr>
            <a:r>
              <a:rPr lang="en-US" sz="2400">
                <a:solidFill>
                  <a:schemeClr val="dk1"/>
                </a:solidFill>
              </a:rPr>
              <a:t>The next day focus on those items on your list and complete them.</a:t>
            </a:r>
            <a:endParaRPr sz="2400">
              <a:solidFill>
                <a:schemeClr val="dk1"/>
              </a:solidFill>
            </a:endParaRPr>
          </a:p>
          <a:p>
            <a:pPr marL="0" lvl="0" indent="0" algn="l" rtl="0">
              <a:lnSpc>
                <a:spcPct val="100000"/>
              </a:lnSpc>
              <a:spcBef>
                <a:spcPts val="0"/>
              </a:spcBef>
              <a:spcAft>
                <a:spcPts val="0"/>
              </a:spcAft>
              <a:buNone/>
            </a:pPr>
            <a:endParaRPr sz="2400">
              <a:solidFill>
                <a:schemeClr val="dk1"/>
              </a:solidFill>
            </a:endParaRPr>
          </a:p>
          <a:p>
            <a:pPr marL="0" lvl="0" indent="0" algn="l" rtl="0">
              <a:lnSpc>
                <a:spcPct val="100000"/>
              </a:lnSpc>
              <a:spcBef>
                <a:spcPts val="0"/>
              </a:spcBef>
              <a:spcAft>
                <a:spcPts val="0"/>
              </a:spcAft>
              <a:buClr>
                <a:schemeClr val="dk1"/>
              </a:buClr>
              <a:buSzPts val="4000"/>
              <a:buFont typeface="Aboreto"/>
              <a:buNone/>
            </a:pPr>
            <a:endParaRPr sz="2400" b="0" u="none" strike="noStrike">
              <a:solidFill>
                <a:schemeClr val="dk1"/>
              </a:solidFill>
              <a:latin typeface="Arial"/>
              <a:ea typeface="Arial"/>
              <a:cs typeface="Arial"/>
              <a:sym typeface="Arial"/>
            </a:endParaRPr>
          </a:p>
        </p:txBody>
      </p:sp>
      <p:sp>
        <p:nvSpPr>
          <p:cNvPr id="168" name="Google Shape;168;p32"/>
          <p:cNvSpPr txBox="1">
            <a:spLocks noGrp="1"/>
          </p:cNvSpPr>
          <p:nvPr>
            <p:ph type="title"/>
          </p:nvPr>
        </p:nvSpPr>
        <p:spPr>
          <a:xfrm>
            <a:off x="102533" y="403264"/>
            <a:ext cx="4381200" cy="837600"/>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Clr>
                <a:schemeClr val="dk1"/>
              </a:buClr>
              <a:buSzPct val="187500"/>
              <a:buFont typeface="Calibri"/>
              <a:buNone/>
            </a:pPr>
            <a:r>
              <a:rPr lang="en-US" sz="3200">
                <a:solidFill>
                  <a:schemeClr val="dk1"/>
                </a:solidFill>
                <a:latin typeface="Roboto"/>
                <a:ea typeface="Roboto"/>
                <a:cs typeface="Roboto"/>
                <a:sym typeface="Roboto"/>
              </a:rPr>
              <a:t>Productivity: 3 x 5 Rule</a:t>
            </a:r>
            <a:endParaRPr sz="3200">
              <a:solidFill>
                <a:schemeClr val="dk1"/>
              </a:solidFill>
              <a:latin typeface="Roboto"/>
              <a:ea typeface="Roboto"/>
              <a:cs typeface="Roboto"/>
              <a:sym typeface="Roboto"/>
            </a:endParaRPr>
          </a:p>
          <a:p>
            <a:pPr marL="0" lvl="0" indent="0" algn="ctr" rtl="0">
              <a:lnSpc>
                <a:spcPct val="100000"/>
              </a:lnSpc>
              <a:spcBef>
                <a:spcPts val="0"/>
              </a:spcBef>
              <a:spcAft>
                <a:spcPts val="0"/>
              </a:spcAft>
              <a:buClr>
                <a:schemeClr val="dk1"/>
              </a:buClr>
              <a:buSzPct val="287233"/>
              <a:buFont typeface="Calibri"/>
              <a:buNone/>
            </a:pPr>
            <a:r>
              <a:rPr lang="en-US" sz="2088">
                <a:solidFill>
                  <a:schemeClr val="dk1"/>
                </a:solidFill>
                <a:latin typeface="Roboto"/>
                <a:ea typeface="Roboto"/>
                <a:cs typeface="Roboto"/>
                <a:sym typeface="Roboto"/>
              </a:rPr>
              <a:t>(Marc Andreessen)</a:t>
            </a:r>
            <a:endParaRPr sz="2088">
              <a:solidFill>
                <a:schemeClr val="dk1"/>
              </a:solidFill>
              <a:latin typeface="Roboto"/>
              <a:ea typeface="Roboto"/>
              <a:cs typeface="Roboto"/>
              <a:sym typeface="Roboto"/>
            </a:endParaRPr>
          </a:p>
        </p:txBody>
      </p:sp>
      <p:pic>
        <p:nvPicPr>
          <p:cNvPr id="169" name="Google Shape;169;p32" title="Facebook Post (4).png"/>
          <p:cNvPicPr preferRelativeResize="0"/>
          <p:nvPr/>
        </p:nvPicPr>
        <p:blipFill>
          <a:blip r:embed="rId3">
            <a:alphaModFix/>
          </a:blip>
          <a:stretch>
            <a:fillRect/>
          </a:stretch>
        </p:blipFill>
        <p:spPr>
          <a:xfrm>
            <a:off x="4636133" y="743462"/>
            <a:ext cx="4355467" cy="365117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2380350" y="3086700"/>
            <a:ext cx="4666200" cy="165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400"/>
              <a:t>Block a time(s) in your calendar that is solely focused on your tasks so you will be less likely to be interrupted. </a:t>
            </a:r>
            <a:endParaRPr sz="2400"/>
          </a:p>
        </p:txBody>
      </p:sp>
      <p:sp>
        <p:nvSpPr>
          <p:cNvPr id="175" name="Google Shape;175;p33"/>
          <p:cNvSpPr txBox="1">
            <a:spLocks noGrp="1"/>
          </p:cNvSpPr>
          <p:nvPr>
            <p:ph type="title" idx="2"/>
          </p:nvPr>
        </p:nvSpPr>
        <p:spPr>
          <a:xfrm>
            <a:off x="2380350" y="583276"/>
            <a:ext cx="4383300" cy="841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6000"/>
              <a:buFont typeface="Calibri"/>
              <a:buNone/>
            </a:pPr>
            <a:r>
              <a:rPr lang="en-US" sz="3200">
                <a:solidFill>
                  <a:schemeClr val="dk1"/>
                </a:solidFill>
                <a:latin typeface="Roboto"/>
                <a:ea typeface="Roboto"/>
                <a:cs typeface="Roboto"/>
                <a:sym typeface="Roboto"/>
              </a:rPr>
              <a:t>Protip: Block Schedule</a:t>
            </a:r>
            <a:endParaRPr sz="3200">
              <a:solidFill>
                <a:schemeClr val="dk1"/>
              </a:solidFill>
              <a:latin typeface="Roboto"/>
              <a:ea typeface="Roboto"/>
              <a:cs typeface="Roboto"/>
              <a:sym typeface="Roboto"/>
            </a:endParaRPr>
          </a:p>
          <a:p>
            <a:pPr marL="0" lvl="0" indent="0" algn="ctr" rtl="0">
              <a:spcBef>
                <a:spcPts val="0"/>
              </a:spcBef>
              <a:spcAft>
                <a:spcPts val="0"/>
              </a:spcAft>
              <a:buClr>
                <a:schemeClr val="dk1"/>
              </a:buClr>
              <a:buSzPts val="6000"/>
              <a:buFont typeface="Calibri"/>
              <a:buNone/>
            </a:pPr>
            <a:endParaRPr sz="2088">
              <a:solidFill>
                <a:schemeClr val="dk1"/>
              </a:solidFill>
              <a:latin typeface="Roboto"/>
              <a:ea typeface="Roboto"/>
              <a:cs typeface="Roboto"/>
              <a:sym typeface="Roboto"/>
            </a:endParaRPr>
          </a:p>
          <a:p>
            <a:pPr marL="0" lvl="0" indent="0" algn="l" rtl="0">
              <a:spcBef>
                <a:spcPts val="0"/>
              </a:spcBef>
              <a:spcAft>
                <a:spcPts val="0"/>
              </a:spcAft>
              <a:buNone/>
            </a:pPr>
            <a:endParaRPr/>
          </a:p>
        </p:txBody>
      </p:sp>
      <p:pic>
        <p:nvPicPr>
          <p:cNvPr id="176" name="Google Shape;176;p33"/>
          <p:cNvPicPr preferRelativeResize="0"/>
          <p:nvPr/>
        </p:nvPicPr>
        <p:blipFill>
          <a:blip r:embed="rId3">
            <a:alphaModFix/>
          </a:blip>
          <a:stretch>
            <a:fillRect/>
          </a:stretch>
        </p:blipFill>
        <p:spPr>
          <a:xfrm>
            <a:off x="2793925" y="985422"/>
            <a:ext cx="3556149" cy="21608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4"/>
          <p:cNvSpPr txBox="1">
            <a:spLocks noGrp="1"/>
          </p:cNvSpPr>
          <p:nvPr>
            <p:ph type="title"/>
          </p:nvPr>
        </p:nvSpPr>
        <p:spPr>
          <a:xfrm>
            <a:off x="1667100" y="913837"/>
            <a:ext cx="5809800" cy="3471000"/>
          </a:xfrm>
          <a:prstGeom prst="rect">
            <a:avLst/>
          </a:prstGeom>
          <a:noFill/>
          <a:ln>
            <a:noFill/>
          </a:ln>
        </p:spPr>
        <p:txBody>
          <a:bodyPr spcFirstLastPara="1" wrap="square" lIns="91425" tIns="91425" rIns="91425" bIns="91425" anchor="b" anchorCtr="0">
            <a:normAutofit fontScale="90000"/>
          </a:bodyPr>
          <a:lstStyle/>
          <a:p>
            <a:pPr marL="457200" lvl="0" indent="-228600" algn="l" rtl="0">
              <a:lnSpc>
                <a:spcPct val="150000"/>
              </a:lnSpc>
              <a:spcBef>
                <a:spcPts val="0"/>
              </a:spcBef>
              <a:spcAft>
                <a:spcPts val="0"/>
              </a:spcAft>
              <a:buClr>
                <a:srgbClr val="2D2D2D"/>
              </a:buClr>
              <a:buSzPct val="100000"/>
              <a:buFont typeface="Roboto"/>
              <a:buNone/>
            </a:pPr>
            <a:r>
              <a:rPr lang="en-US" sz="3550">
                <a:solidFill>
                  <a:srgbClr val="2D2D2D"/>
                </a:solidFill>
                <a:latin typeface="Roboto"/>
                <a:ea typeface="Roboto"/>
                <a:cs typeface="Roboto"/>
                <a:sym typeface="Roboto"/>
              </a:rPr>
              <a:t>"When everything is a priority, nothing is a priority." - Simon Fulleringer</a:t>
            </a:r>
            <a:endParaRPr sz="3550">
              <a:solidFill>
                <a:srgbClr val="2D2D2D"/>
              </a:solidFill>
              <a:latin typeface="Roboto"/>
              <a:ea typeface="Roboto"/>
              <a:cs typeface="Roboto"/>
              <a:sym typeface="Roboto"/>
            </a:endParaRPr>
          </a:p>
          <a:p>
            <a:pPr marL="0" lvl="0" indent="0" algn="l" rtl="0">
              <a:lnSpc>
                <a:spcPct val="100000"/>
              </a:lnSpc>
              <a:spcBef>
                <a:spcPts val="0"/>
              </a:spcBef>
              <a:spcAft>
                <a:spcPts val="0"/>
              </a:spcAft>
              <a:buClr>
                <a:schemeClr val="dk1"/>
              </a:buClr>
              <a:buSzPct val="100000"/>
              <a:buFont typeface="Aboreto"/>
              <a:buNone/>
            </a:pPr>
            <a:endParaRPr sz="3000" b="1">
              <a:solidFill>
                <a:schemeClr val="dk1"/>
              </a:solidFill>
              <a:latin typeface="Aboreto"/>
              <a:ea typeface="Aboreto"/>
              <a:cs typeface="Aboreto"/>
              <a:sym typeface="Abore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5"/>
          <p:cNvSpPr txBox="1">
            <a:spLocks noGrp="1"/>
          </p:cNvSpPr>
          <p:nvPr>
            <p:ph type="title"/>
          </p:nvPr>
        </p:nvSpPr>
        <p:spPr>
          <a:xfrm>
            <a:off x="366600" y="108025"/>
            <a:ext cx="5346900" cy="7389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4000"/>
              <a:buFont typeface="Aboreto"/>
              <a:buNone/>
            </a:pPr>
            <a:r>
              <a:rPr lang="en-US" sz="3200" b="1">
                <a:solidFill>
                  <a:schemeClr val="dk1"/>
                </a:solidFill>
                <a:latin typeface="Roboto"/>
                <a:ea typeface="Roboto"/>
                <a:cs typeface="Roboto"/>
                <a:sym typeface="Roboto"/>
              </a:rPr>
              <a:t>Which do you Prioritize?</a:t>
            </a:r>
            <a:endParaRPr sz="3200" u="none" strike="noStrike">
              <a:solidFill>
                <a:schemeClr val="dk1"/>
              </a:solidFill>
              <a:latin typeface="Roboto"/>
              <a:ea typeface="Roboto"/>
              <a:cs typeface="Roboto"/>
              <a:sym typeface="Roboto"/>
            </a:endParaRPr>
          </a:p>
        </p:txBody>
      </p:sp>
      <p:sp>
        <p:nvSpPr>
          <p:cNvPr id="187" name="Google Shape;187;p35"/>
          <p:cNvSpPr txBox="1"/>
          <p:nvPr/>
        </p:nvSpPr>
        <p:spPr>
          <a:xfrm>
            <a:off x="371689" y="761958"/>
            <a:ext cx="4817700" cy="21555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SzPts val="2400"/>
              <a:buAutoNum type="arabicPeriod"/>
            </a:pPr>
            <a:r>
              <a:rPr lang="en-US" sz="2400"/>
              <a:t>City Council member wants to meet to discuss increasing publicizing city parks.</a:t>
            </a:r>
            <a:endParaRPr sz="2400"/>
          </a:p>
          <a:p>
            <a:pPr marL="457200" lvl="0" indent="0" algn="l" rtl="0">
              <a:spcBef>
                <a:spcPts val="0"/>
              </a:spcBef>
              <a:spcAft>
                <a:spcPts val="0"/>
              </a:spcAft>
              <a:buNone/>
            </a:pPr>
            <a:endParaRPr sz="2400"/>
          </a:p>
        </p:txBody>
      </p:sp>
      <p:sp>
        <p:nvSpPr>
          <p:cNvPr id="188" name="Google Shape;188;p35"/>
          <p:cNvSpPr txBox="1"/>
          <p:nvPr/>
        </p:nvSpPr>
        <p:spPr>
          <a:xfrm>
            <a:off x="360595" y="1559409"/>
            <a:ext cx="4817700" cy="194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400"/>
          </a:p>
          <a:p>
            <a:pPr marL="457200" lvl="0" indent="-381000" algn="l" rtl="0">
              <a:spcBef>
                <a:spcPts val="0"/>
              </a:spcBef>
              <a:spcAft>
                <a:spcPts val="0"/>
              </a:spcAft>
              <a:buSzPts val="2400"/>
              <a:buAutoNum type="arabicPeriod" startAt="2"/>
            </a:pPr>
            <a:r>
              <a:rPr lang="en-US" sz="2400"/>
              <a:t>Signs are needed to notify the public that the Info Center will be closed in two weeks for staff training.</a:t>
            </a:r>
            <a:endParaRPr sz="2400"/>
          </a:p>
        </p:txBody>
      </p:sp>
      <p:sp>
        <p:nvSpPr>
          <p:cNvPr id="189" name="Google Shape;189;p35"/>
          <p:cNvSpPr txBox="1"/>
          <p:nvPr/>
        </p:nvSpPr>
        <p:spPr>
          <a:xfrm>
            <a:off x="371701" y="3429525"/>
            <a:ext cx="5279100" cy="21555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SzPts val="2400"/>
              <a:buAutoNum type="arabicPeriod" startAt="3"/>
            </a:pPr>
            <a:r>
              <a:rPr lang="en-US" sz="2400"/>
              <a:t>Recreation Departments wants to share an employee highlight post on the city social media.</a:t>
            </a:r>
            <a:endParaRPr sz="2400"/>
          </a:p>
          <a:p>
            <a:pPr marL="457200" lvl="0" indent="0" algn="l" rtl="0">
              <a:spcBef>
                <a:spcPts val="0"/>
              </a:spcBef>
              <a:spcAft>
                <a:spcPts val="0"/>
              </a:spcAft>
              <a:buNone/>
            </a:pPr>
            <a:endParaRPr sz="2400"/>
          </a:p>
        </p:txBody>
      </p:sp>
      <p:pic>
        <p:nvPicPr>
          <p:cNvPr id="190" name="Google Shape;190;p35" title="Facebook Post (5).png"/>
          <p:cNvPicPr preferRelativeResize="0"/>
          <p:nvPr/>
        </p:nvPicPr>
        <p:blipFill rotWithShape="1">
          <a:blip r:embed="rId3">
            <a:alphaModFix/>
          </a:blip>
          <a:srcRect l="11107" t="26008" r="13071"/>
          <a:stretch/>
        </p:blipFill>
        <p:spPr>
          <a:xfrm>
            <a:off x="5462081" y="1169550"/>
            <a:ext cx="3571525" cy="2921776"/>
          </a:xfrm>
          <a:prstGeom prst="rect">
            <a:avLst/>
          </a:prstGeom>
          <a:noFill/>
          <a:ln w="19050" cap="flat" cmpd="sng">
            <a:solidFill>
              <a:schemeClr val="dk2"/>
            </a:solidFill>
            <a:prstDash val="solid"/>
            <a:round/>
            <a:headEnd type="none" w="sm" len="sm"/>
            <a:tailEnd type="none" w="sm" len="sm"/>
          </a:ln>
        </p:spPr>
      </p:pic>
      <p:sp>
        <p:nvSpPr>
          <p:cNvPr id="191" name="Google Shape;191;p35"/>
          <p:cNvSpPr txBox="1"/>
          <p:nvPr/>
        </p:nvSpPr>
        <p:spPr>
          <a:xfrm>
            <a:off x="6434675" y="4146250"/>
            <a:ext cx="2598900" cy="348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a:t>*Eisenhower Matrix</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36"/>
          <p:cNvPicPr preferRelativeResize="0"/>
          <p:nvPr/>
        </p:nvPicPr>
        <p:blipFill rotWithShape="1">
          <a:blip r:embed="rId3">
            <a:alphaModFix/>
          </a:blip>
          <a:srcRect r="2439"/>
          <a:stretch/>
        </p:blipFill>
        <p:spPr>
          <a:xfrm rot="-1449238">
            <a:off x="336421" y="760438"/>
            <a:ext cx="6868957" cy="3114024"/>
          </a:xfrm>
          <a:prstGeom prst="rect">
            <a:avLst/>
          </a:prstGeom>
          <a:noFill/>
          <a:ln>
            <a:noFill/>
          </a:ln>
        </p:spPr>
      </p:pic>
      <p:pic>
        <p:nvPicPr>
          <p:cNvPr id="197" name="Google Shape;197;p36"/>
          <p:cNvPicPr preferRelativeResize="0"/>
          <p:nvPr/>
        </p:nvPicPr>
        <p:blipFill>
          <a:blip r:embed="rId4">
            <a:alphaModFix/>
          </a:blip>
          <a:stretch>
            <a:fillRect/>
          </a:stretch>
        </p:blipFill>
        <p:spPr>
          <a:xfrm>
            <a:off x="4794526" y="924625"/>
            <a:ext cx="3557099" cy="4472900"/>
          </a:xfrm>
          <a:prstGeom prst="rect">
            <a:avLst/>
          </a:prstGeom>
          <a:noFill/>
          <a:ln>
            <a:noFill/>
          </a:ln>
        </p:spPr>
      </p:pic>
      <p:pic>
        <p:nvPicPr>
          <p:cNvPr id="198" name="Google Shape;198;p36"/>
          <p:cNvPicPr preferRelativeResize="0"/>
          <p:nvPr/>
        </p:nvPicPr>
        <p:blipFill rotWithShape="1">
          <a:blip r:embed="rId5">
            <a:alphaModFix/>
          </a:blip>
          <a:srcRect t="-6500" b="16966"/>
          <a:stretch/>
        </p:blipFill>
        <p:spPr>
          <a:xfrm>
            <a:off x="1584325" y="4447050"/>
            <a:ext cx="4850350" cy="1455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6"/>
                                        </p:tgtEl>
                                        <p:attrNameLst>
                                          <p:attrName>style.visibility</p:attrName>
                                        </p:attrNameLst>
                                      </p:cBhvr>
                                      <p:to>
                                        <p:strVal val="visible"/>
                                      </p:to>
                                    </p:set>
                                    <p:anim calcmode="lin" valueType="num">
                                      <p:cBhvr additive="base">
                                        <p:cTn id="7" dur="1000"/>
                                        <p:tgtEl>
                                          <p:spTgt spid="196"/>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97"/>
                                        </p:tgtEl>
                                        <p:attrNameLst>
                                          <p:attrName>style.visibility</p:attrName>
                                        </p:attrNameLst>
                                      </p:cBhvr>
                                      <p:to>
                                        <p:strVal val="visible"/>
                                      </p:to>
                                    </p:set>
                                    <p:anim calcmode="lin" valueType="num">
                                      <p:cBhvr additive="base">
                                        <p:cTn id="11" dur="800"/>
                                        <p:tgtEl>
                                          <p:spTgt spid="197"/>
                                        </p:tgtEl>
                                        <p:attrNameLst>
                                          <p:attrName>ppt_x</p:attrName>
                                        </p:attrNameLst>
                                      </p:cBhvr>
                                      <p:tavLst>
                                        <p:tav tm="0">
                                          <p:val>
                                            <p:strVal val="#ppt_x+1"/>
                                          </p:val>
                                        </p:tav>
                                        <p:tav tm="100000">
                                          <p:val>
                                            <p:strVal val="#ppt_x"/>
                                          </p:val>
                                        </p:tav>
                                      </p:tavLst>
                                    </p:anim>
                                  </p:childTnLst>
                                </p:cTn>
                              </p:par>
                            </p:childTnLst>
                          </p:cTn>
                        </p:par>
                        <p:par>
                          <p:cTn id="12" fill="hold">
                            <p:stCondLst>
                              <p:cond delay="1800"/>
                            </p:stCondLst>
                            <p:childTnLst>
                              <p:par>
                                <p:cTn id="13" presetID="2" presetClass="entr" presetSubtype="4" fill="hold" nodeType="afterEffect">
                                  <p:stCondLst>
                                    <p:cond delay="0"/>
                                  </p:stCondLst>
                                  <p:childTnLst>
                                    <p:set>
                                      <p:cBhvr>
                                        <p:cTn id="14" dur="1" fill="hold">
                                          <p:stCondLst>
                                            <p:cond delay="0"/>
                                          </p:stCondLst>
                                        </p:cTn>
                                        <p:tgtEl>
                                          <p:spTgt spid="198"/>
                                        </p:tgtEl>
                                        <p:attrNameLst>
                                          <p:attrName>style.visibility</p:attrName>
                                        </p:attrNameLst>
                                      </p:cBhvr>
                                      <p:to>
                                        <p:strVal val="visible"/>
                                      </p:to>
                                    </p:set>
                                    <p:anim calcmode="lin" valueType="num">
                                      <p:cBhvr additive="base">
                                        <p:cTn id="15" dur="1000"/>
                                        <p:tgtEl>
                                          <p:spTgt spid="1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7"/>
          <p:cNvSpPr txBox="1">
            <a:spLocks noGrp="1"/>
          </p:cNvSpPr>
          <p:nvPr>
            <p:ph type="title"/>
          </p:nvPr>
        </p:nvSpPr>
        <p:spPr>
          <a:xfrm>
            <a:off x="3960450" y="532375"/>
            <a:ext cx="1223100" cy="1047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Clr>
                <a:schemeClr val="dk1"/>
              </a:buClr>
              <a:buSzPts val="6000"/>
              <a:buFont typeface="Calibri"/>
              <a:buNone/>
            </a:pPr>
            <a:r>
              <a:rPr lang="en-US" sz="3200">
                <a:solidFill>
                  <a:schemeClr val="dk1"/>
                </a:solidFill>
                <a:latin typeface="Roboto"/>
                <a:ea typeface="Roboto"/>
                <a:cs typeface="Roboto"/>
                <a:sym typeface="Roboto"/>
              </a:rPr>
              <a:t>Trust</a:t>
            </a:r>
            <a:endParaRPr sz="3200" u="none" strike="noStrike">
              <a:solidFill>
                <a:schemeClr val="dk1"/>
              </a:solidFill>
              <a:latin typeface="Roboto"/>
              <a:ea typeface="Roboto"/>
              <a:cs typeface="Roboto"/>
              <a:sym typeface="Roboto"/>
            </a:endParaRPr>
          </a:p>
        </p:txBody>
      </p:sp>
      <p:sp>
        <p:nvSpPr>
          <p:cNvPr id="204" name="Google Shape;204;p37"/>
          <p:cNvSpPr txBox="1"/>
          <p:nvPr/>
        </p:nvSpPr>
        <p:spPr>
          <a:xfrm>
            <a:off x="2982750" y="2013000"/>
            <a:ext cx="3178500" cy="111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Why does it matter?</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8"/>
          <p:cNvSpPr txBox="1">
            <a:spLocks noGrp="1"/>
          </p:cNvSpPr>
          <p:nvPr>
            <p:ph type="title"/>
          </p:nvPr>
        </p:nvSpPr>
        <p:spPr>
          <a:xfrm>
            <a:off x="450000" y="1475804"/>
            <a:ext cx="8244000" cy="16545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Clr>
                <a:schemeClr val="dk1"/>
              </a:buClr>
              <a:buSzPts val="6000"/>
              <a:buFont typeface="Calibri"/>
              <a:buNone/>
            </a:pPr>
            <a:r>
              <a:rPr lang="en-US" sz="3200">
                <a:solidFill>
                  <a:schemeClr val="dk1"/>
                </a:solidFill>
                <a:latin typeface="Roboto"/>
                <a:ea typeface="Roboto"/>
                <a:cs typeface="Roboto"/>
                <a:sym typeface="Roboto"/>
              </a:rPr>
              <a:t>What challenges are you having with getting departments or residents to trust you?</a:t>
            </a:r>
            <a:endParaRPr sz="3200" u="none" strike="noStrike">
              <a:solidFill>
                <a:schemeClr val="dk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9"/>
          <p:cNvSpPr txBox="1">
            <a:spLocks noGrp="1"/>
          </p:cNvSpPr>
          <p:nvPr>
            <p:ph type="title"/>
          </p:nvPr>
        </p:nvSpPr>
        <p:spPr>
          <a:xfrm>
            <a:off x="2154650" y="260025"/>
            <a:ext cx="5580900" cy="10284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dk1"/>
              </a:buClr>
              <a:buSzPts val="3000"/>
              <a:buFont typeface="Aboreto"/>
              <a:buNone/>
            </a:pPr>
            <a:r>
              <a:rPr lang="en-US" sz="3200" b="1">
                <a:solidFill>
                  <a:schemeClr val="dk1"/>
                </a:solidFill>
                <a:latin typeface="Roboto"/>
                <a:ea typeface="Roboto"/>
                <a:cs typeface="Roboto"/>
                <a:sym typeface="Roboto"/>
              </a:rPr>
              <a:t>Tools to Keep You Productive</a:t>
            </a:r>
            <a:endParaRPr sz="3200" u="none" strike="noStrike">
              <a:solidFill>
                <a:schemeClr val="dk1"/>
              </a:solidFill>
              <a:latin typeface="Roboto"/>
              <a:ea typeface="Roboto"/>
              <a:cs typeface="Roboto"/>
              <a:sym typeface="Roboto"/>
            </a:endParaRPr>
          </a:p>
        </p:txBody>
      </p:sp>
      <p:pic>
        <p:nvPicPr>
          <p:cNvPr id="215" name="Google Shape;215;p39"/>
          <p:cNvPicPr preferRelativeResize="0"/>
          <p:nvPr/>
        </p:nvPicPr>
        <p:blipFill>
          <a:blip r:embed="rId3">
            <a:alphaModFix/>
          </a:blip>
          <a:stretch>
            <a:fillRect/>
          </a:stretch>
        </p:blipFill>
        <p:spPr>
          <a:xfrm>
            <a:off x="441650" y="2778300"/>
            <a:ext cx="2580725" cy="1730025"/>
          </a:xfrm>
          <a:prstGeom prst="rect">
            <a:avLst/>
          </a:prstGeom>
          <a:noFill/>
          <a:ln>
            <a:noFill/>
          </a:ln>
        </p:spPr>
      </p:pic>
      <p:pic>
        <p:nvPicPr>
          <p:cNvPr id="216" name="Google Shape;216;p39" title="Website graphic (7).png"/>
          <p:cNvPicPr preferRelativeResize="0"/>
          <p:nvPr/>
        </p:nvPicPr>
        <p:blipFill>
          <a:blip r:embed="rId4">
            <a:alphaModFix/>
          </a:blip>
          <a:stretch>
            <a:fillRect/>
          </a:stretch>
        </p:blipFill>
        <p:spPr>
          <a:xfrm>
            <a:off x="7735550" y="1110175"/>
            <a:ext cx="1028401" cy="1028401"/>
          </a:xfrm>
          <a:prstGeom prst="rect">
            <a:avLst/>
          </a:prstGeom>
          <a:noFill/>
          <a:ln>
            <a:noFill/>
          </a:ln>
        </p:spPr>
      </p:pic>
      <p:pic>
        <p:nvPicPr>
          <p:cNvPr id="217" name="Google Shape;217;p39"/>
          <p:cNvPicPr preferRelativeResize="0"/>
          <p:nvPr/>
        </p:nvPicPr>
        <p:blipFill>
          <a:blip r:embed="rId5">
            <a:alphaModFix/>
          </a:blip>
          <a:stretch>
            <a:fillRect/>
          </a:stretch>
        </p:blipFill>
        <p:spPr>
          <a:xfrm>
            <a:off x="5221275" y="2572950"/>
            <a:ext cx="3390525" cy="1935375"/>
          </a:xfrm>
          <a:prstGeom prst="rect">
            <a:avLst/>
          </a:prstGeom>
          <a:noFill/>
          <a:ln>
            <a:noFill/>
          </a:ln>
        </p:spPr>
      </p:pic>
      <p:pic>
        <p:nvPicPr>
          <p:cNvPr id="218" name="Google Shape;218;p39"/>
          <p:cNvPicPr preferRelativeResize="0"/>
          <p:nvPr/>
        </p:nvPicPr>
        <p:blipFill>
          <a:blip r:embed="rId6">
            <a:alphaModFix/>
          </a:blip>
          <a:stretch>
            <a:fillRect/>
          </a:stretch>
        </p:blipFill>
        <p:spPr>
          <a:xfrm>
            <a:off x="3394750" y="1457975"/>
            <a:ext cx="2580725" cy="2011782"/>
          </a:xfrm>
          <a:prstGeom prst="rect">
            <a:avLst/>
          </a:prstGeom>
          <a:noFill/>
          <a:ln>
            <a:noFill/>
          </a:ln>
        </p:spPr>
      </p:pic>
      <p:pic>
        <p:nvPicPr>
          <p:cNvPr id="219" name="Google Shape;219;p39"/>
          <p:cNvPicPr preferRelativeResize="0"/>
          <p:nvPr/>
        </p:nvPicPr>
        <p:blipFill rotWithShape="1">
          <a:blip r:embed="rId7">
            <a:alphaModFix/>
          </a:blip>
          <a:srcRect b="15347"/>
          <a:stretch/>
        </p:blipFill>
        <p:spPr>
          <a:xfrm>
            <a:off x="528750" y="1493840"/>
            <a:ext cx="1783875" cy="2155824"/>
          </a:xfrm>
          <a:prstGeom prst="rect">
            <a:avLst/>
          </a:prstGeom>
          <a:noFill/>
          <a:ln>
            <a:noFill/>
          </a:ln>
        </p:spPr>
      </p:pic>
      <p:pic>
        <p:nvPicPr>
          <p:cNvPr id="220" name="Google Shape;220;p39"/>
          <p:cNvPicPr preferRelativeResize="0"/>
          <p:nvPr/>
        </p:nvPicPr>
        <p:blipFill>
          <a:blip r:embed="rId8">
            <a:alphaModFix/>
          </a:blip>
          <a:stretch>
            <a:fillRect/>
          </a:stretch>
        </p:blipFill>
        <p:spPr>
          <a:xfrm rot="-1293397">
            <a:off x="3142350" y="3851098"/>
            <a:ext cx="1783875" cy="5188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40"/>
          <p:cNvPicPr preferRelativeResize="0"/>
          <p:nvPr/>
        </p:nvPicPr>
        <p:blipFill>
          <a:blip r:embed="rId3">
            <a:alphaModFix/>
          </a:blip>
          <a:stretch>
            <a:fillRect/>
          </a:stretch>
        </p:blipFill>
        <p:spPr>
          <a:xfrm>
            <a:off x="109895" y="50804"/>
            <a:ext cx="8837123" cy="5143500"/>
          </a:xfrm>
          <a:prstGeom prst="rect">
            <a:avLst/>
          </a:prstGeom>
          <a:noFill/>
          <a:ln>
            <a:noFill/>
          </a:ln>
        </p:spPr>
      </p:pic>
      <p:pic>
        <p:nvPicPr>
          <p:cNvPr id="226" name="Google Shape;226;p40"/>
          <p:cNvPicPr preferRelativeResize="0"/>
          <p:nvPr/>
        </p:nvPicPr>
        <p:blipFill>
          <a:blip r:embed="rId4">
            <a:alphaModFix/>
          </a:blip>
          <a:stretch>
            <a:fillRect/>
          </a:stretch>
        </p:blipFill>
        <p:spPr>
          <a:xfrm>
            <a:off x="1725088" y="50800"/>
            <a:ext cx="5693824" cy="43857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1"/>
          <p:cNvSpPr txBox="1">
            <a:spLocks noGrp="1"/>
          </p:cNvSpPr>
          <p:nvPr>
            <p:ph type="title"/>
          </p:nvPr>
        </p:nvSpPr>
        <p:spPr>
          <a:xfrm>
            <a:off x="3743274" y="876250"/>
            <a:ext cx="5187900" cy="10284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dk1"/>
              </a:buClr>
              <a:buSzPts val="3000"/>
              <a:buFont typeface="Aboreto"/>
              <a:buNone/>
            </a:pPr>
            <a:r>
              <a:rPr lang="en-US" sz="3200" b="1">
                <a:solidFill>
                  <a:schemeClr val="dk1"/>
                </a:solidFill>
                <a:latin typeface="Roboto"/>
                <a:ea typeface="Roboto"/>
                <a:cs typeface="Roboto"/>
                <a:sym typeface="Roboto"/>
              </a:rPr>
              <a:t>Stay Ahead of The Game!</a:t>
            </a:r>
            <a:endParaRPr sz="3200" u="none" strike="noStrike">
              <a:solidFill>
                <a:schemeClr val="dk1"/>
              </a:solidFill>
              <a:latin typeface="Roboto"/>
              <a:ea typeface="Roboto"/>
              <a:cs typeface="Roboto"/>
              <a:sym typeface="Roboto"/>
            </a:endParaRPr>
          </a:p>
        </p:txBody>
      </p:sp>
      <p:sp>
        <p:nvSpPr>
          <p:cNvPr id="232" name="Google Shape;232;p41"/>
          <p:cNvSpPr txBox="1">
            <a:spLocks noGrp="1"/>
          </p:cNvSpPr>
          <p:nvPr>
            <p:ph type="subTitle" idx="1"/>
          </p:nvPr>
        </p:nvSpPr>
        <p:spPr>
          <a:xfrm>
            <a:off x="3743280" y="1962000"/>
            <a:ext cx="4495320" cy="2295000"/>
          </a:xfrm>
          <a:prstGeom prst="rect">
            <a:avLst/>
          </a:prstGeom>
          <a:noFill/>
          <a:ln>
            <a:noFill/>
          </a:ln>
        </p:spPr>
        <p:txBody>
          <a:bodyPr spcFirstLastPara="1" wrap="square" lIns="91425" tIns="91425" rIns="91425" bIns="91425" anchor="t" anchorCtr="0">
            <a:normAutofit/>
          </a:bodyPr>
          <a:lstStyle/>
          <a:p>
            <a:pPr marL="457200" marR="0" lvl="0" indent="-304800" algn="l" rtl="0">
              <a:lnSpc>
                <a:spcPct val="120000"/>
              </a:lnSpc>
              <a:spcBef>
                <a:spcPts val="0"/>
              </a:spcBef>
              <a:spcAft>
                <a:spcPts val="0"/>
              </a:spcAft>
              <a:buClr>
                <a:srgbClr val="000000"/>
              </a:buClr>
              <a:buSzPts val="1200"/>
              <a:buFont typeface="Noto Sans Symbols"/>
              <a:buChar char="●"/>
            </a:pPr>
            <a:r>
              <a:rPr lang="en-US" sz="1200">
                <a:latin typeface="Noto Sans Symbols"/>
                <a:ea typeface="Noto Sans Symbols"/>
                <a:cs typeface="Noto Sans Symbols"/>
                <a:sym typeface="Noto Sans Symbols"/>
              </a:rPr>
              <a:t>Create a content calendar</a:t>
            </a:r>
            <a:endParaRPr sz="1200">
              <a:latin typeface="Noto Sans Symbols"/>
              <a:ea typeface="Noto Sans Symbols"/>
              <a:cs typeface="Noto Sans Symbols"/>
              <a:sym typeface="Noto Sans Symbols"/>
            </a:endParaRPr>
          </a:p>
          <a:p>
            <a:pPr marL="457200" marR="0" lvl="0" indent="-304800" algn="l" rtl="0">
              <a:lnSpc>
                <a:spcPct val="120000"/>
              </a:lnSpc>
              <a:spcBef>
                <a:spcPts val="0"/>
              </a:spcBef>
              <a:spcAft>
                <a:spcPts val="0"/>
              </a:spcAft>
              <a:buSzPts val="1200"/>
              <a:buFont typeface="Noto Sans Symbols"/>
              <a:buChar char="●"/>
            </a:pPr>
            <a:r>
              <a:rPr lang="en-US" sz="1200">
                <a:latin typeface="Noto Sans Symbols"/>
                <a:ea typeface="Noto Sans Symbols"/>
                <a:cs typeface="Noto Sans Symbols"/>
                <a:sym typeface="Noto Sans Symbols"/>
              </a:rPr>
              <a:t>Create a template for weekly social media, notices, and emergencies</a:t>
            </a:r>
            <a:endParaRPr sz="1200">
              <a:latin typeface="Noto Sans Symbols"/>
              <a:ea typeface="Noto Sans Symbols"/>
              <a:cs typeface="Noto Sans Symbols"/>
              <a:sym typeface="Noto Sans Symbols"/>
            </a:endParaRPr>
          </a:p>
          <a:p>
            <a:pPr marL="457200" marR="0" lvl="0" indent="-304800" algn="l" rtl="0">
              <a:lnSpc>
                <a:spcPct val="120000"/>
              </a:lnSpc>
              <a:spcBef>
                <a:spcPts val="0"/>
              </a:spcBef>
              <a:spcAft>
                <a:spcPts val="0"/>
              </a:spcAft>
              <a:buSzPts val="1200"/>
              <a:buFont typeface="Noto Sans Symbols"/>
              <a:buChar char="●"/>
            </a:pPr>
            <a:r>
              <a:rPr lang="en-US" sz="1200">
                <a:latin typeface="Noto Sans Symbols"/>
                <a:ea typeface="Noto Sans Symbols"/>
                <a:cs typeface="Noto Sans Symbols"/>
                <a:sym typeface="Noto Sans Symbols"/>
              </a:rPr>
              <a:t>Have statement templates ready in your email drafts with media contacts already loaded.</a:t>
            </a:r>
            <a:endParaRPr sz="1200">
              <a:latin typeface="Noto Sans Symbols"/>
              <a:ea typeface="Noto Sans Symbols"/>
              <a:cs typeface="Noto Sans Symbols"/>
              <a:sym typeface="Noto Sans Symbols"/>
            </a:endParaRPr>
          </a:p>
          <a:p>
            <a:pPr marL="457200" marR="0" lvl="0" indent="-304800" algn="l" rtl="0">
              <a:lnSpc>
                <a:spcPct val="120000"/>
              </a:lnSpc>
              <a:spcBef>
                <a:spcPts val="0"/>
              </a:spcBef>
              <a:spcAft>
                <a:spcPts val="0"/>
              </a:spcAft>
              <a:buSzPts val="1200"/>
              <a:buFont typeface="Noto Sans Symbols"/>
              <a:buChar char="●"/>
            </a:pPr>
            <a:r>
              <a:rPr lang="en-US" sz="1200">
                <a:latin typeface="Noto Sans Symbols"/>
                <a:ea typeface="Noto Sans Symbols"/>
                <a:cs typeface="Noto Sans Symbols"/>
                <a:sym typeface="Noto Sans Symbols"/>
              </a:rPr>
              <a:t>If you use an emergency alert system, have templates ready. (i.e. emergency road closure, power outage, etc.)</a:t>
            </a:r>
            <a:endParaRPr sz="1200">
              <a:latin typeface="Noto Sans Symbols"/>
              <a:ea typeface="Noto Sans Symbols"/>
              <a:cs typeface="Noto Sans Symbols"/>
              <a:sym typeface="Noto Sans Symbols"/>
            </a:endParaRPr>
          </a:p>
        </p:txBody>
      </p:sp>
      <p:pic>
        <p:nvPicPr>
          <p:cNvPr id="233" name="Google Shape;233;p41"/>
          <p:cNvPicPr preferRelativeResize="0"/>
          <p:nvPr/>
        </p:nvPicPr>
        <p:blipFill>
          <a:blip r:embed="rId3">
            <a:alphaModFix/>
          </a:blip>
          <a:stretch>
            <a:fillRect/>
          </a:stretch>
        </p:blipFill>
        <p:spPr>
          <a:xfrm>
            <a:off x="29011" y="5396"/>
            <a:ext cx="3318326" cy="473723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42" title="Alerts.mp4">
            <a:hlinkClick r:id="rId3"/>
          </p:cNvPr>
          <p:cNvPicPr preferRelativeResize="0"/>
          <p:nvPr/>
        </p:nvPicPr>
        <p:blipFill>
          <a:blip r:embed="rId4">
            <a:alphaModFix/>
          </a:blip>
          <a:stretch>
            <a:fillRect/>
          </a:stretch>
        </p:blipFill>
        <p:spPr>
          <a:xfrm>
            <a:off x="2322850" y="128875"/>
            <a:ext cx="4498300" cy="43947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fade">
                                      <p:cBhvr>
                                        <p:cTn id="7" dur="10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243" name="Google Shape;243;p43"/>
          <p:cNvPicPr preferRelativeResize="0"/>
          <p:nvPr/>
        </p:nvPicPr>
        <p:blipFill>
          <a:blip r:embed="rId3">
            <a:alphaModFix/>
          </a:blip>
          <a:stretch>
            <a:fillRect/>
          </a:stretch>
        </p:blipFill>
        <p:spPr>
          <a:xfrm>
            <a:off x="341075" y="399150"/>
            <a:ext cx="2958500" cy="4179475"/>
          </a:xfrm>
          <a:prstGeom prst="rect">
            <a:avLst/>
          </a:prstGeom>
          <a:noFill/>
          <a:ln>
            <a:noFill/>
          </a:ln>
        </p:spPr>
      </p:pic>
      <p:sp>
        <p:nvSpPr>
          <p:cNvPr id="244" name="Google Shape;244;p43"/>
          <p:cNvSpPr txBox="1"/>
          <p:nvPr/>
        </p:nvSpPr>
        <p:spPr>
          <a:xfrm>
            <a:off x="3822100" y="1069225"/>
            <a:ext cx="5210700" cy="132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latin typeface="Roboto"/>
                <a:ea typeface="Roboto"/>
                <a:cs typeface="Roboto"/>
                <a:sym typeface="Roboto"/>
              </a:rPr>
              <a:t>Traction: Prove Your Value</a:t>
            </a:r>
            <a:endParaRPr sz="3200">
              <a:latin typeface="Roboto"/>
              <a:ea typeface="Roboto"/>
              <a:cs typeface="Roboto"/>
              <a:sym typeface="Roboto"/>
            </a:endParaRPr>
          </a:p>
        </p:txBody>
      </p:sp>
      <p:sp>
        <p:nvSpPr>
          <p:cNvPr id="245" name="Google Shape;245;p43"/>
          <p:cNvSpPr txBox="1"/>
          <p:nvPr/>
        </p:nvSpPr>
        <p:spPr>
          <a:xfrm>
            <a:off x="4301075" y="1983625"/>
            <a:ext cx="4049400" cy="19449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US"/>
              <a:t>Create an annual communications report.</a:t>
            </a:r>
            <a:endParaRPr/>
          </a:p>
          <a:p>
            <a:pPr marL="457200" lvl="0" indent="-317500" algn="l" rtl="0">
              <a:spcBef>
                <a:spcPts val="0"/>
              </a:spcBef>
              <a:spcAft>
                <a:spcPts val="0"/>
              </a:spcAft>
              <a:buSzPts val="1400"/>
              <a:buChar char="●"/>
            </a:pPr>
            <a:r>
              <a:rPr lang="en-US"/>
              <a:t>Your social media metrics</a:t>
            </a:r>
            <a:endParaRPr/>
          </a:p>
          <a:p>
            <a:pPr marL="457200" lvl="0" indent="-317500" algn="l" rtl="0">
              <a:spcBef>
                <a:spcPts val="0"/>
              </a:spcBef>
              <a:spcAft>
                <a:spcPts val="0"/>
              </a:spcAft>
              <a:buSzPts val="1400"/>
              <a:buChar char="●"/>
            </a:pPr>
            <a:r>
              <a:rPr lang="en-US"/>
              <a:t>The department projects that you assisted you. Don’t forget to share the goals and what was accomplished.</a:t>
            </a:r>
            <a:endParaRPr/>
          </a:p>
          <a:p>
            <a:pPr marL="457200" lvl="0" indent="-317500" algn="l" rtl="0">
              <a:spcBef>
                <a:spcPts val="0"/>
              </a:spcBef>
              <a:spcAft>
                <a:spcPts val="0"/>
              </a:spcAft>
              <a:buSzPts val="1400"/>
              <a:buChar char="●"/>
            </a:pPr>
            <a:r>
              <a:rPr lang="en-US"/>
              <a:t>Blog views.</a:t>
            </a:r>
            <a:endParaRPr/>
          </a:p>
          <a:p>
            <a:pPr marL="457200" lvl="0" indent="-317500" algn="l" rtl="0">
              <a:spcBef>
                <a:spcPts val="0"/>
              </a:spcBef>
              <a:spcAft>
                <a:spcPts val="0"/>
              </a:spcAft>
              <a:buSzPts val="1400"/>
              <a:buChar char="●"/>
            </a:pPr>
            <a:r>
              <a:rPr lang="en-US"/>
              <a:t>Podcast listens.</a:t>
            </a:r>
            <a:endParaRPr/>
          </a:p>
          <a:p>
            <a:pPr marL="457200" lvl="0" indent="-317500" algn="l" rtl="0">
              <a:spcBef>
                <a:spcPts val="0"/>
              </a:spcBef>
              <a:spcAft>
                <a:spcPts val="0"/>
              </a:spcAft>
              <a:buSzPts val="1400"/>
              <a:buChar char="●"/>
            </a:pPr>
            <a:r>
              <a:rPr lang="en-US"/>
              <a:t>Media Mentions.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4"/>
          <p:cNvSpPr txBox="1"/>
          <p:nvPr/>
        </p:nvSpPr>
        <p:spPr>
          <a:xfrm>
            <a:off x="362850" y="1069225"/>
            <a:ext cx="8418300" cy="283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latin typeface="Roboto"/>
                <a:ea typeface="Roboto"/>
                <a:cs typeface="Roboto"/>
                <a:sym typeface="Roboto"/>
              </a:rPr>
              <a:t>“Metrics aren’t just numbers, they’re the story of how our communication is working. When we evaluate the data, we can see what’s connecting, what needs adjusting, and how to grow stronger with our audiences.”</a:t>
            </a:r>
            <a:endParaRPr sz="3200">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5"/>
          <p:cNvSpPr txBox="1"/>
          <p:nvPr/>
        </p:nvSpPr>
        <p:spPr>
          <a:xfrm>
            <a:off x="382200" y="329000"/>
            <a:ext cx="6546000" cy="132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latin typeface="Roboto"/>
                <a:ea typeface="Roboto"/>
                <a:cs typeface="Roboto"/>
                <a:sym typeface="Roboto"/>
              </a:rPr>
              <a:t>Wrap Up: Small Team, Big Impact</a:t>
            </a:r>
            <a:endParaRPr sz="3200">
              <a:latin typeface="Roboto"/>
              <a:ea typeface="Roboto"/>
              <a:cs typeface="Roboto"/>
              <a:sym typeface="Roboto"/>
            </a:endParaRPr>
          </a:p>
        </p:txBody>
      </p:sp>
      <p:sp>
        <p:nvSpPr>
          <p:cNvPr id="256" name="Google Shape;256;p45"/>
          <p:cNvSpPr txBox="1"/>
          <p:nvPr/>
        </p:nvSpPr>
        <p:spPr>
          <a:xfrm>
            <a:off x="407200" y="1288750"/>
            <a:ext cx="5011500" cy="680400"/>
          </a:xfrm>
          <a:prstGeom prst="rect">
            <a:avLst/>
          </a:prstGeom>
          <a:noFill/>
          <a:ln>
            <a:noFill/>
          </a:ln>
        </p:spPr>
        <p:txBody>
          <a:bodyPr spcFirstLastPara="1" wrap="square" lIns="91425" tIns="91425" rIns="91425" bIns="91425" anchor="t" anchorCtr="0">
            <a:noAutofit/>
          </a:bodyPr>
          <a:lstStyle/>
          <a:p>
            <a:pPr marL="914400" lvl="1" indent="-381000" algn="l" rtl="0">
              <a:spcBef>
                <a:spcPts val="0"/>
              </a:spcBef>
              <a:spcAft>
                <a:spcPts val="0"/>
              </a:spcAft>
              <a:buClr>
                <a:schemeClr val="dk1"/>
              </a:buClr>
              <a:buSzPts val="2400"/>
              <a:buChar char="✓"/>
            </a:pPr>
            <a:r>
              <a:rPr lang="en-US" sz="2400">
                <a:solidFill>
                  <a:schemeClr val="dk1"/>
                </a:solidFill>
              </a:rPr>
              <a:t>Tenacity keeps you going.</a:t>
            </a:r>
            <a:endParaRPr sz="2400">
              <a:solidFill>
                <a:schemeClr val="dk1"/>
              </a:solidFill>
            </a:endParaRPr>
          </a:p>
          <a:p>
            <a:pPr marL="914400" lvl="0" indent="0" algn="l" rtl="0">
              <a:spcBef>
                <a:spcPts val="0"/>
              </a:spcBef>
              <a:spcAft>
                <a:spcPts val="0"/>
              </a:spcAft>
              <a:buNone/>
            </a:pPr>
            <a:endParaRPr/>
          </a:p>
        </p:txBody>
      </p:sp>
      <p:sp>
        <p:nvSpPr>
          <p:cNvPr id="257" name="Google Shape;257;p45"/>
          <p:cNvSpPr txBox="1"/>
          <p:nvPr/>
        </p:nvSpPr>
        <p:spPr>
          <a:xfrm>
            <a:off x="382198" y="1786625"/>
            <a:ext cx="4659000" cy="769500"/>
          </a:xfrm>
          <a:prstGeom prst="rect">
            <a:avLst/>
          </a:prstGeom>
          <a:noFill/>
          <a:ln>
            <a:noFill/>
          </a:ln>
        </p:spPr>
        <p:txBody>
          <a:bodyPr spcFirstLastPara="1" wrap="square" lIns="91425" tIns="91425" rIns="91425" bIns="91425" anchor="t" anchorCtr="0">
            <a:spAutoFit/>
          </a:bodyPr>
          <a:lstStyle/>
          <a:p>
            <a:pPr marL="914400" lvl="1" indent="-381000" algn="l" rtl="0">
              <a:spcBef>
                <a:spcPts val="0"/>
              </a:spcBef>
              <a:spcAft>
                <a:spcPts val="0"/>
              </a:spcAft>
              <a:buClr>
                <a:schemeClr val="dk1"/>
              </a:buClr>
              <a:buSzPts val="2400"/>
              <a:buChar char="✓"/>
            </a:pPr>
            <a:r>
              <a:rPr lang="en-US" sz="2400">
                <a:solidFill>
                  <a:schemeClr val="dk1"/>
                </a:solidFill>
              </a:rPr>
              <a:t>Trust makes you stronger.</a:t>
            </a:r>
            <a:endParaRPr sz="2400">
              <a:solidFill>
                <a:schemeClr val="dk1"/>
              </a:solidFill>
            </a:endParaRPr>
          </a:p>
          <a:p>
            <a:pPr marL="914400" lvl="0" indent="0" algn="l" rtl="0">
              <a:spcBef>
                <a:spcPts val="0"/>
              </a:spcBef>
              <a:spcAft>
                <a:spcPts val="0"/>
              </a:spcAft>
              <a:buNone/>
            </a:pPr>
            <a:endParaRPr/>
          </a:p>
        </p:txBody>
      </p:sp>
      <p:sp>
        <p:nvSpPr>
          <p:cNvPr id="258" name="Google Shape;258;p45"/>
          <p:cNvSpPr txBox="1"/>
          <p:nvPr/>
        </p:nvSpPr>
        <p:spPr>
          <a:xfrm>
            <a:off x="385425" y="2302550"/>
            <a:ext cx="5367000" cy="680400"/>
          </a:xfrm>
          <a:prstGeom prst="rect">
            <a:avLst/>
          </a:prstGeom>
          <a:noFill/>
          <a:ln>
            <a:noFill/>
          </a:ln>
        </p:spPr>
        <p:txBody>
          <a:bodyPr spcFirstLastPara="1" wrap="square" lIns="91425" tIns="91425" rIns="91425" bIns="91425" anchor="t" anchorCtr="0">
            <a:noAutofit/>
          </a:bodyPr>
          <a:lstStyle/>
          <a:p>
            <a:pPr marL="914400" lvl="1" indent="-381000" algn="l" rtl="0">
              <a:spcBef>
                <a:spcPts val="0"/>
              </a:spcBef>
              <a:spcAft>
                <a:spcPts val="0"/>
              </a:spcAft>
              <a:buClr>
                <a:schemeClr val="dk1"/>
              </a:buClr>
              <a:buSzPts val="2400"/>
              <a:buChar char="✓"/>
            </a:pPr>
            <a:r>
              <a:rPr lang="en-US" sz="2400">
                <a:solidFill>
                  <a:schemeClr val="dk1"/>
                </a:solidFill>
              </a:rPr>
              <a:t>Tools make you faster.</a:t>
            </a:r>
            <a:endParaRPr sz="2400">
              <a:solidFill>
                <a:schemeClr val="dk1"/>
              </a:solidFill>
            </a:endParaRPr>
          </a:p>
          <a:p>
            <a:pPr marL="914400" lvl="0" indent="0" algn="l" rtl="0">
              <a:spcBef>
                <a:spcPts val="0"/>
              </a:spcBef>
              <a:spcAft>
                <a:spcPts val="0"/>
              </a:spcAft>
              <a:buNone/>
            </a:pPr>
            <a:endParaRPr/>
          </a:p>
        </p:txBody>
      </p:sp>
      <p:sp>
        <p:nvSpPr>
          <p:cNvPr id="259" name="Google Shape;259;p45"/>
          <p:cNvSpPr txBox="1"/>
          <p:nvPr/>
        </p:nvSpPr>
        <p:spPr>
          <a:xfrm>
            <a:off x="378175" y="2875857"/>
            <a:ext cx="5367000" cy="680400"/>
          </a:xfrm>
          <a:prstGeom prst="rect">
            <a:avLst/>
          </a:prstGeom>
          <a:noFill/>
          <a:ln>
            <a:noFill/>
          </a:ln>
        </p:spPr>
        <p:txBody>
          <a:bodyPr spcFirstLastPara="1" wrap="square" lIns="91425" tIns="91425" rIns="91425" bIns="91425" anchor="t" anchorCtr="0">
            <a:noAutofit/>
          </a:bodyPr>
          <a:lstStyle/>
          <a:p>
            <a:pPr marL="914400" lvl="1" indent="-381000" algn="l" rtl="0">
              <a:spcBef>
                <a:spcPts val="0"/>
              </a:spcBef>
              <a:spcAft>
                <a:spcPts val="0"/>
              </a:spcAft>
              <a:buClr>
                <a:schemeClr val="dk1"/>
              </a:buClr>
              <a:buSzPts val="2400"/>
              <a:buChar char="✓"/>
            </a:pPr>
            <a:r>
              <a:rPr lang="en-US" sz="2400">
                <a:solidFill>
                  <a:schemeClr val="dk1"/>
                </a:solidFill>
              </a:rPr>
              <a:t>Traction shows your success.</a:t>
            </a:r>
            <a:endParaRPr sz="2400">
              <a:solidFill>
                <a:schemeClr val="dk1"/>
              </a:solidFill>
            </a:endParaRPr>
          </a:p>
          <a:p>
            <a:pPr marL="914400" lvl="0" indent="0" algn="l" rtl="0">
              <a:spcBef>
                <a:spcPts val="0"/>
              </a:spcBef>
              <a:spcAft>
                <a:spcPts val="0"/>
              </a:spcAft>
              <a:buNone/>
            </a:pPr>
            <a:endParaRPr/>
          </a:p>
        </p:txBody>
      </p:sp>
      <p:sp>
        <p:nvSpPr>
          <p:cNvPr id="260" name="Google Shape;260;p45"/>
          <p:cNvSpPr txBox="1"/>
          <p:nvPr/>
        </p:nvSpPr>
        <p:spPr>
          <a:xfrm>
            <a:off x="3241525" y="3681800"/>
            <a:ext cx="5011500" cy="68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45"/>
          <p:cNvSpPr txBox="1"/>
          <p:nvPr/>
        </p:nvSpPr>
        <p:spPr>
          <a:xfrm>
            <a:off x="1248150" y="3609225"/>
            <a:ext cx="6647700" cy="52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i="1"/>
              <a:t>With these four, your small team can make a big impact.</a:t>
            </a:r>
            <a:endParaRPr sz="2000"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61"/>
                                        </p:tgtEl>
                                        <p:attrNameLst>
                                          <p:attrName>style.visibility</p:attrName>
                                        </p:attrNameLst>
                                      </p:cBhvr>
                                      <p:to>
                                        <p:strVal val="visible"/>
                                      </p:to>
                                    </p:set>
                                    <p:anim calcmode="lin" valueType="num">
                                      <p:cBhvr additive="base">
                                        <p:cTn id="23" dur="1000"/>
                                        <p:tgtEl>
                                          <p:spTgt spid="26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6"/>
          <p:cNvSpPr txBox="1">
            <a:spLocks noGrp="1"/>
          </p:cNvSpPr>
          <p:nvPr>
            <p:ph type="title"/>
          </p:nvPr>
        </p:nvSpPr>
        <p:spPr>
          <a:xfrm>
            <a:off x="309650" y="1417875"/>
            <a:ext cx="1078800" cy="855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Clr>
                <a:schemeClr val="dk1"/>
              </a:buClr>
              <a:buSzPts val="6000"/>
              <a:buFont typeface="Calibri"/>
              <a:buNone/>
            </a:pPr>
            <a:r>
              <a:rPr lang="en-US" sz="3200">
                <a:solidFill>
                  <a:schemeClr val="dk1"/>
                </a:solidFill>
                <a:latin typeface="Roboto"/>
                <a:ea typeface="Roboto"/>
                <a:cs typeface="Roboto"/>
                <a:sym typeface="Roboto"/>
              </a:rPr>
              <a:t>Q&amp;A</a:t>
            </a:r>
            <a:endParaRPr sz="3200" u="none" strike="noStrike">
              <a:solidFill>
                <a:schemeClr val="dk1"/>
              </a:solidFill>
              <a:latin typeface="Roboto"/>
              <a:ea typeface="Roboto"/>
              <a:cs typeface="Roboto"/>
              <a:sym typeface="Roboto"/>
            </a:endParaRPr>
          </a:p>
        </p:txBody>
      </p:sp>
      <p:sp>
        <p:nvSpPr>
          <p:cNvPr id="267" name="Google Shape;267;p46"/>
          <p:cNvSpPr txBox="1"/>
          <p:nvPr/>
        </p:nvSpPr>
        <p:spPr>
          <a:xfrm>
            <a:off x="309650" y="735400"/>
            <a:ext cx="3686700" cy="87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latin typeface="Roboto"/>
                <a:ea typeface="Roboto"/>
                <a:cs typeface="Roboto"/>
                <a:sym typeface="Roboto"/>
              </a:rPr>
              <a:t>Thank you!</a:t>
            </a:r>
            <a:endParaRPr sz="3200">
              <a:latin typeface="Roboto"/>
              <a:ea typeface="Roboto"/>
              <a:cs typeface="Roboto"/>
              <a:sym typeface="Roboto"/>
            </a:endParaRPr>
          </a:p>
        </p:txBody>
      </p:sp>
      <p:pic>
        <p:nvPicPr>
          <p:cNvPr id="268" name="Google Shape;268;p46" title="Website graphic (8).png"/>
          <p:cNvPicPr preferRelativeResize="0"/>
          <p:nvPr/>
        </p:nvPicPr>
        <p:blipFill>
          <a:blip r:embed="rId3">
            <a:alphaModFix/>
          </a:blip>
          <a:stretch>
            <a:fillRect/>
          </a:stretch>
        </p:blipFill>
        <p:spPr>
          <a:xfrm>
            <a:off x="208025" y="2462575"/>
            <a:ext cx="1712700" cy="1712700"/>
          </a:xfrm>
          <a:prstGeom prst="rect">
            <a:avLst/>
          </a:prstGeom>
          <a:noFill/>
          <a:ln>
            <a:noFill/>
          </a:ln>
        </p:spPr>
      </p:pic>
      <p:sp>
        <p:nvSpPr>
          <p:cNvPr id="269" name="Google Shape;269;p46"/>
          <p:cNvSpPr txBox="1"/>
          <p:nvPr/>
        </p:nvSpPr>
        <p:spPr>
          <a:xfrm>
            <a:off x="120950" y="4117200"/>
            <a:ext cx="4064100" cy="69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b="1"/>
              <a:t>Resources from the presentation</a:t>
            </a:r>
            <a:endParaRPr sz="1900" b="1"/>
          </a:p>
        </p:txBody>
      </p:sp>
      <p:pic>
        <p:nvPicPr>
          <p:cNvPr id="270" name="Google Shape;270;p46"/>
          <p:cNvPicPr preferRelativeResize="0"/>
          <p:nvPr/>
        </p:nvPicPr>
        <p:blipFill>
          <a:blip r:embed="rId4">
            <a:alphaModFix/>
          </a:blip>
          <a:stretch>
            <a:fillRect/>
          </a:stretch>
        </p:blipFill>
        <p:spPr>
          <a:xfrm>
            <a:off x="6001645" y="445125"/>
            <a:ext cx="2992753" cy="2576276"/>
          </a:xfrm>
          <a:prstGeom prst="rect">
            <a:avLst/>
          </a:prstGeom>
          <a:noFill/>
          <a:ln>
            <a:noFill/>
          </a:ln>
        </p:spPr>
      </p:pic>
      <p:sp>
        <p:nvSpPr>
          <p:cNvPr id="271" name="Google Shape;271;p46"/>
          <p:cNvSpPr txBox="1"/>
          <p:nvPr/>
        </p:nvSpPr>
        <p:spPr>
          <a:xfrm>
            <a:off x="6739464" y="3057675"/>
            <a:ext cx="1480500" cy="46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Let’s Connect!</a:t>
            </a:r>
            <a:endParaRPr/>
          </a:p>
        </p:txBody>
      </p:sp>
      <p:pic>
        <p:nvPicPr>
          <p:cNvPr id="272" name="Google Shape;272;p46"/>
          <p:cNvPicPr preferRelativeResize="0"/>
          <p:nvPr/>
        </p:nvPicPr>
        <p:blipFill>
          <a:blip r:embed="rId5">
            <a:alphaModFix/>
          </a:blip>
          <a:stretch>
            <a:fillRect/>
          </a:stretch>
        </p:blipFill>
        <p:spPr>
          <a:xfrm>
            <a:off x="5929075" y="3384019"/>
            <a:ext cx="498860" cy="498860"/>
          </a:xfrm>
          <a:prstGeom prst="rect">
            <a:avLst/>
          </a:prstGeom>
          <a:noFill/>
          <a:ln>
            <a:noFill/>
          </a:ln>
        </p:spPr>
      </p:pic>
      <p:sp>
        <p:nvSpPr>
          <p:cNvPr id="273" name="Google Shape;273;p46"/>
          <p:cNvSpPr txBox="1"/>
          <p:nvPr/>
        </p:nvSpPr>
        <p:spPr>
          <a:xfrm>
            <a:off x="6477553" y="3415091"/>
            <a:ext cx="2593800" cy="498900"/>
          </a:xfrm>
          <a:prstGeom prst="rect">
            <a:avLst/>
          </a:prstGeom>
          <a:noFill/>
          <a:ln>
            <a:noFill/>
          </a:ln>
        </p:spPr>
        <p:txBody>
          <a:bodyPr spcFirstLastPara="1" wrap="square" lIns="98200" tIns="98200" rIns="98200" bIns="98200" anchor="t" anchorCtr="0">
            <a:noAutofit/>
          </a:bodyPr>
          <a:lstStyle/>
          <a:p>
            <a:pPr marL="0" lvl="0" indent="0" algn="l" rtl="0">
              <a:spcBef>
                <a:spcPts val="0"/>
              </a:spcBef>
              <a:spcAft>
                <a:spcPts val="0"/>
              </a:spcAft>
              <a:buNone/>
            </a:pPr>
            <a:r>
              <a:rPr lang="en-US" sz="1181" u="sng">
                <a:solidFill>
                  <a:schemeClr val="hlink"/>
                </a:solidFill>
                <a:hlinkClick r:id="rId6"/>
              </a:rPr>
              <a:t>https://www.linkedin.com/in/jeanteil-livingston</a:t>
            </a:r>
            <a:endParaRPr sz="1503"/>
          </a:p>
        </p:txBody>
      </p:sp>
    </p:spTree>
  </p:cSld>
  <p:clrMapOvr>
    <a:masterClrMapping/>
  </p:clrMapOvr>
</p:sld>
</file>

<file path=ppt/theme/theme1.xml><?xml version="1.0" encoding="utf-8"?>
<a:theme xmlns:a="http://schemas.openxmlformats.org/drawingml/2006/main" name="Design Inspiration Project Proposal by Slidesgo">
  <a:themeElements>
    <a:clrScheme name="Simple Light">
      <a:dk1>
        <a:srgbClr val="172C44"/>
      </a:dk1>
      <a:lt1>
        <a:srgbClr val="FFFEF8"/>
      </a:lt1>
      <a:dk2>
        <a:srgbClr val="A0D3D8"/>
      </a:dk2>
      <a:lt2>
        <a:srgbClr val="FF8E6E"/>
      </a:lt2>
      <a:accent1>
        <a:srgbClr val="E2F6F2"/>
      </a:accent1>
      <a:accent2>
        <a:srgbClr val="FFFFFF"/>
      </a:accent2>
      <a:accent3>
        <a:srgbClr val="FFFFFF"/>
      </a:accent3>
      <a:accent4>
        <a:srgbClr val="FFFFFF"/>
      </a:accent4>
      <a:accent5>
        <a:srgbClr val="FFFFFF"/>
      </a:accent5>
      <a:accent6>
        <a:srgbClr val="FFFFFF"/>
      </a:accent6>
      <a:hlink>
        <a:srgbClr val="172C4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477</Words>
  <Application>Microsoft Office PowerPoint</Application>
  <PresentationFormat>On-screen Show (16:9)</PresentationFormat>
  <Paragraphs>59</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IBM Plex Sans</vt:lpstr>
      <vt:lpstr>Aboreto</vt:lpstr>
      <vt:lpstr>Calibri</vt:lpstr>
      <vt:lpstr>Arial</vt:lpstr>
      <vt:lpstr>Noto Sans Symbols</vt:lpstr>
      <vt:lpstr>Roboto</vt:lpstr>
      <vt:lpstr>Design Inspiration Project Proposal by Slidesgo</vt:lpstr>
      <vt:lpstr>Small Team Big Impact: </vt:lpstr>
      <vt:lpstr>PowerPoint Presentation</vt:lpstr>
      <vt:lpstr>4 T’s Framework</vt:lpstr>
      <vt:lpstr>Tenacity </vt:lpstr>
      <vt:lpstr>Confidence = Productivity</vt:lpstr>
      <vt:lpstr>“Your skills. Your education. Your experience. Remember why you’re here.”</vt:lpstr>
      <vt:lpstr>At the end of the day, write 3 - 5 things on a card to accomplish the next day.  The next day focus on those items on your list and complete them.  </vt:lpstr>
      <vt:lpstr>Block a time(s) in your calendar that is solely focused on your tasks so you will be less likely to be interrupted. </vt:lpstr>
      <vt:lpstr>"When everything is a priority, nothing is a priority." - Simon Fulleringer </vt:lpstr>
      <vt:lpstr>Which do you Prioritize?</vt:lpstr>
      <vt:lpstr>PowerPoint Presentation</vt:lpstr>
      <vt:lpstr>Trust</vt:lpstr>
      <vt:lpstr>What challenges are you having with getting departments or residents to trust you?</vt:lpstr>
      <vt:lpstr>Tools to Keep You Productive</vt:lpstr>
      <vt:lpstr>PowerPoint Presentation</vt:lpstr>
      <vt:lpstr>Stay Ahead of The Game!</vt:lpstr>
      <vt:lpstr>PowerPoint Presentation</vt:lpstr>
      <vt:lpstr>PowerPoint Presentation</vt:lpstr>
      <vt:lpstr>PowerPoint Presentation</vt:lpstr>
      <vt:lpstr>PowerPoint Presentation</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Patrice Thomas</dc:creator>
  <cp:lastModifiedBy>Patrice Thomas</cp:lastModifiedBy>
  <cp:revision>1</cp:revision>
  <dcterms:modified xsi:type="dcterms:W3CDTF">2025-10-17T14:08:11Z</dcterms:modified>
</cp:coreProperties>
</file>